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5"/>
  </p:notesMasterIdLst>
  <p:handoutMasterIdLst>
    <p:handoutMasterId r:id="rId26"/>
  </p:handoutMasterIdLst>
  <p:sldIdLst>
    <p:sldId id="256" r:id="rId5"/>
    <p:sldId id="260" r:id="rId6"/>
    <p:sldId id="309" r:id="rId7"/>
    <p:sldId id="274" r:id="rId8"/>
    <p:sldId id="261" r:id="rId9"/>
    <p:sldId id="278" r:id="rId10"/>
    <p:sldId id="283" r:id="rId11"/>
    <p:sldId id="279" r:id="rId12"/>
    <p:sldId id="280" r:id="rId13"/>
    <p:sldId id="281" r:id="rId14"/>
    <p:sldId id="290" r:id="rId15"/>
    <p:sldId id="292" r:id="rId16"/>
    <p:sldId id="291" r:id="rId17"/>
    <p:sldId id="282" r:id="rId18"/>
    <p:sldId id="284" r:id="rId19"/>
    <p:sldId id="285" r:id="rId20"/>
    <p:sldId id="286" r:id="rId21"/>
    <p:sldId id="287" r:id="rId22"/>
    <p:sldId id="288" r:id="rId23"/>
    <p:sldId id="306"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ines" initials="EH" lastIdx="3" clrIdx="0">
    <p:extLst>
      <p:ext uri="{19B8F6BF-5375-455C-9EA6-DF929625EA0E}">
        <p15:presenceInfo xmlns:p15="http://schemas.microsoft.com/office/powerpoint/2012/main" userId="S::ehines@hratexas.org::39fdfea2-7e32-4017-a0b7-d615c4754e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2F57A-BC0A-408D-9A63-B560A82830DF}" v="535" dt="2020-06-12T19:49:41.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showGuides="1">
      <p:cViewPr varScale="1">
        <p:scale>
          <a:sx n="108" d="100"/>
          <a:sy n="108" d="100"/>
        </p:scale>
        <p:origin x="654" y="102"/>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Hines" userId="S::ehines@hratexas.org::39fdfea2-7e32-4017-a0b7-d615c4754ebb" providerId="AD" clId="Web-{E1E26265-F8A6-1695-2AF2-8E3595E94366}"/>
    <pc:docChg chg="addSld delSld modSld">
      <pc:chgData name="Elizabeth Hines" userId="S::ehines@hratexas.org::39fdfea2-7e32-4017-a0b7-d615c4754ebb" providerId="AD" clId="Web-{E1E26265-F8A6-1695-2AF2-8E3595E94366}" dt="2020-06-12T16:42:46.630" v="52" actId="20577"/>
      <pc:docMkLst>
        <pc:docMk/>
      </pc:docMkLst>
      <pc:sldChg chg="modSp">
        <pc:chgData name="Elizabeth Hines" userId="S::ehines@hratexas.org::39fdfea2-7e32-4017-a0b7-d615c4754ebb" providerId="AD" clId="Web-{E1E26265-F8A6-1695-2AF2-8E3595E94366}" dt="2020-06-12T16:41:36.707" v="39"/>
        <pc:sldMkLst>
          <pc:docMk/>
          <pc:sldMk cId="3711157589" sldId="261"/>
        </pc:sldMkLst>
        <pc:graphicFrameChg chg="modGraphic">
          <ac:chgData name="Elizabeth Hines" userId="S::ehines@hratexas.org::39fdfea2-7e32-4017-a0b7-d615c4754ebb" providerId="AD" clId="Web-{E1E26265-F8A6-1695-2AF2-8E3595E94366}" dt="2020-06-12T16:41:36.707" v="39"/>
          <ac:graphicFrameMkLst>
            <pc:docMk/>
            <pc:sldMk cId="3711157589" sldId="261"/>
            <ac:graphicFrameMk id="6" creationId="{00000000-0000-0000-0000-000000000000}"/>
          </ac:graphicFrameMkLst>
        </pc:graphicFrameChg>
      </pc:sldChg>
      <pc:sldChg chg="modSp del">
        <pc:chgData name="Elizabeth Hines" userId="S::ehines@hratexas.org::39fdfea2-7e32-4017-a0b7-d615c4754ebb" providerId="AD" clId="Web-{E1E26265-F8A6-1695-2AF2-8E3595E94366}" dt="2020-06-12T16:39:39.065" v="38"/>
        <pc:sldMkLst>
          <pc:docMk/>
          <pc:sldMk cId="1557394729" sldId="276"/>
        </pc:sldMkLst>
        <pc:graphicFrameChg chg="modGraphic">
          <ac:chgData name="Elizabeth Hines" userId="S::ehines@hratexas.org::39fdfea2-7e32-4017-a0b7-d615c4754ebb" providerId="AD" clId="Web-{E1E26265-F8A6-1695-2AF2-8E3595E94366}" dt="2020-06-12T16:39:13.597" v="36" actId="20577"/>
          <ac:graphicFrameMkLst>
            <pc:docMk/>
            <pc:sldMk cId="1557394729" sldId="276"/>
            <ac:graphicFrameMk id="4" creationId="{00000000-0000-0000-0000-000000000000}"/>
          </ac:graphicFrameMkLst>
        </pc:graphicFrameChg>
      </pc:sldChg>
      <pc:sldChg chg="modSp">
        <pc:chgData name="Elizabeth Hines" userId="S::ehines@hratexas.org::39fdfea2-7e32-4017-a0b7-d615c4754ebb" providerId="AD" clId="Web-{E1E26265-F8A6-1695-2AF2-8E3595E94366}" dt="2020-06-12T16:42:46.630" v="52" actId="20577"/>
        <pc:sldMkLst>
          <pc:docMk/>
          <pc:sldMk cId="2149753519" sldId="306"/>
        </pc:sldMkLst>
        <pc:graphicFrameChg chg="modGraphic">
          <ac:chgData name="Elizabeth Hines" userId="S::ehines@hratexas.org::39fdfea2-7e32-4017-a0b7-d615c4754ebb" providerId="AD" clId="Web-{E1E26265-F8A6-1695-2AF2-8E3595E94366}" dt="2020-06-12T16:42:46.630" v="52" actId="20577"/>
          <ac:graphicFrameMkLst>
            <pc:docMk/>
            <pc:sldMk cId="2149753519" sldId="306"/>
            <ac:graphicFrameMk id="5" creationId="{E150B6A2-CBA8-4600-B3FE-4AA1A72F0AC7}"/>
          </ac:graphicFrameMkLst>
        </pc:graphicFrameChg>
      </pc:sldChg>
      <pc:sldChg chg="new del">
        <pc:chgData name="Elizabeth Hines" userId="S::ehines@hratexas.org::39fdfea2-7e32-4017-a0b7-d615c4754ebb" providerId="AD" clId="Web-{E1E26265-F8A6-1695-2AF2-8E3595E94366}" dt="2020-06-12T16:35:08.423" v="2"/>
        <pc:sldMkLst>
          <pc:docMk/>
          <pc:sldMk cId="664867032" sldId="307"/>
        </pc:sldMkLst>
      </pc:sldChg>
      <pc:sldChg chg="add">
        <pc:chgData name="Elizabeth Hines" userId="S::ehines@hratexas.org::39fdfea2-7e32-4017-a0b7-d615c4754ebb" providerId="AD" clId="Web-{E1E26265-F8A6-1695-2AF2-8E3595E94366}" dt="2020-06-12T16:35:03.986" v="1"/>
        <pc:sldMkLst>
          <pc:docMk/>
          <pc:sldMk cId="2273588322" sldId="308"/>
        </pc:sldMkLst>
      </pc:sldChg>
      <pc:sldChg chg="add">
        <pc:chgData name="Elizabeth Hines" userId="S::ehines@hratexas.org::39fdfea2-7e32-4017-a0b7-d615c4754ebb" providerId="AD" clId="Web-{E1E26265-F8A6-1695-2AF2-8E3595E94366}" dt="2020-06-12T16:39:32.831" v="37"/>
        <pc:sldMkLst>
          <pc:docMk/>
          <pc:sldMk cId="1632067966" sldId="309"/>
        </pc:sldMkLst>
      </pc:sldChg>
    </pc:docChg>
  </pc:docChgLst>
  <pc:docChgLst>
    <pc:chgData name="Elizabeth Hines" userId="S::ehines@hratexas.org::39fdfea2-7e32-4017-a0b7-d615c4754ebb" providerId="AD" clId="Web-{20F37EB7-54A9-6B6D-CAF6-437E9315219B}"/>
    <pc:docChg chg="delSld">
      <pc:chgData name="Elizabeth Hines" userId="S::ehines@hratexas.org::39fdfea2-7e32-4017-a0b7-d615c4754ebb" providerId="AD" clId="Web-{20F37EB7-54A9-6B6D-CAF6-437E9315219B}" dt="2020-06-10T19:49:45.519" v="11"/>
      <pc:docMkLst>
        <pc:docMk/>
      </pc:docMkLst>
      <pc:sldChg chg="del">
        <pc:chgData name="Elizabeth Hines" userId="S::ehines@hratexas.org::39fdfea2-7e32-4017-a0b7-d615c4754ebb" providerId="AD" clId="Web-{20F37EB7-54A9-6B6D-CAF6-437E9315219B}" dt="2020-06-10T19:49:45.519" v="11"/>
        <pc:sldMkLst>
          <pc:docMk/>
          <pc:sldMk cId="768868069" sldId="293"/>
        </pc:sldMkLst>
      </pc:sldChg>
      <pc:sldChg chg="del">
        <pc:chgData name="Elizabeth Hines" userId="S::ehines@hratexas.org::39fdfea2-7e32-4017-a0b7-d615c4754ebb" providerId="AD" clId="Web-{20F37EB7-54A9-6B6D-CAF6-437E9315219B}" dt="2020-06-10T19:49:45.519" v="10"/>
        <pc:sldMkLst>
          <pc:docMk/>
          <pc:sldMk cId="4182188731" sldId="294"/>
        </pc:sldMkLst>
      </pc:sldChg>
      <pc:sldChg chg="del">
        <pc:chgData name="Elizabeth Hines" userId="S::ehines@hratexas.org::39fdfea2-7e32-4017-a0b7-d615c4754ebb" providerId="AD" clId="Web-{20F37EB7-54A9-6B6D-CAF6-437E9315219B}" dt="2020-06-10T19:49:45.519" v="9"/>
        <pc:sldMkLst>
          <pc:docMk/>
          <pc:sldMk cId="3149343118" sldId="295"/>
        </pc:sldMkLst>
      </pc:sldChg>
      <pc:sldChg chg="del">
        <pc:chgData name="Elizabeth Hines" userId="S::ehines@hratexas.org::39fdfea2-7e32-4017-a0b7-d615c4754ebb" providerId="AD" clId="Web-{20F37EB7-54A9-6B6D-CAF6-437E9315219B}" dt="2020-06-10T19:49:45.519" v="8"/>
        <pc:sldMkLst>
          <pc:docMk/>
          <pc:sldMk cId="2405414866" sldId="296"/>
        </pc:sldMkLst>
      </pc:sldChg>
      <pc:sldChg chg="del">
        <pc:chgData name="Elizabeth Hines" userId="S::ehines@hratexas.org::39fdfea2-7e32-4017-a0b7-d615c4754ebb" providerId="AD" clId="Web-{20F37EB7-54A9-6B6D-CAF6-437E9315219B}" dt="2020-06-10T19:49:45.519" v="7"/>
        <pc:sldMkLst>
          <pc:docMk/>
          <pc:sldMk cId="1784582295" sldId="297"/>
        </pc:sldMkLst>
      </pc:sldChg>
      <pc:sldChg chg="del">
        <pc:chgData name="Elizabeth Hines" userId="S::ehines@hratexas.org::39fdfea2-7e32-4017-a0b7-d615c4754ebb" providerId="AD" clId="Web-{20F37EB7-54A9-6B6D-CAF6-437E9315219B}" dt="2020-06-10T19:49:45.503" v="6"/>
        <pc:sldMkLst>
          <pc:docMk/>
          <pc:sldMk cId="3971961057" sldId="298"/>
        </pc:sldMkLst>
      </pc:sldChg>
      <pc:sldChg chg="del">
        <pc:chgData name="Elizabeth Hines" userId="S::ehines@hratexas.org::39fdfea2-7e32-4017-a0b7-d615c4754ebb" providerId="AD" clId="Web-{20F37EB7-54A9-6B6D-CAF6-437E9315219B}" dt="2020-06-10T19:49:45.503" v="5"/>
        <pc:sldMkLst>
          <pc:docMk/>
          <pc:sldMk cId="1649337860" sldId="299"/>
        </pc:sldMkLst>
      </pc:sldChg>
      <pc:sldChg chg="del">
        <pc:chgData name="Elizabeth Hines" userId="S::ehines@hratexas.org::39fdfea2-7e32-4017-a0b7-d615c4754ebb" providerId="AD" clId="Web-{20F37EB7-54A9-6B6D-CAF6-437E9315219B}" dt="2020-06-10T19:49:45.487" v="3"/>
        <pc:sldMkLst>
          <pc:docMk/>
          <pc:sldMk cId="1240402068" sldId="300"/>
        </pc:sldMkLst>
      </pc:sldChg>
      <pc:sldChg chg="del">
        <pc:chgData name="Elizabeth Hines" userId="S::ehines@hratexas.org::39fdfea2-7e32-4017-a0b7-d615c4754ebb" providerId="AD" clId="Web-{20F37EB7-54A9-6B6D-CAF6-437E9315219B}" dt="2020-06-10T19:49:45.456" v="2"/>
        <pc:sldMkLst>
          <pc:docMk/>
          <pc:sldMk cId="393411082" sldId="301"/>
        </pc:sldMkLst>
      </pc:sldChg>
      <pc:sldChg chg="del">
        <pc:chgData name="Elizabeth Hines" userId="S::ehines@hratexas.org::39fdfea2-7e32-4017-a0b7-d615c4754ebb" providerId="AD" clId="Web-{20F37EB7-54A9-6B6D-CAF6-437E9315219B}" dt="2020-06-10T19:49:45.503" v="4"/>
        <pc:sldMkLst>
          <pc:docMk/>
          <pc:sldMk cId="449868238" sldId="302"/>
        </pc:sldMkLst>
      </pc:sldChg>
      <pc:sldChg chg="del">
        <pc:chgData name="Elizabeth Hines" userId="S::ehines@hratexas.org::39fdfea2-7e32-4017-a0b7-d615c4754ebb" providerId="AD" clId="Web-{20F37EB7-54A9-6B6D-CAF6-437E9315219B}" dt="2020-06-10T19:49:45.456" v="1"/>
        <pc:sldMkLst>
          <pc:docMk/>
          <pc:sldMk cId="2823865730" sldId="303"/>
        </pc:sldMkLst>
      </pc:sldChg>
      <pc:sldChg chg="del">
        <pc:chgData name="Elizabeth Hines" userId="S::ehines@hratexas.org::39fdfea2-7e32-4017-a0b7-d615c4754ebb" providerId="AD" clId="Web-{20F37EB7-54A9-6B6D-CAF6-437E9315219B}" dt="2020-06-10T19:49:45.425" v="0"/>
        <pc:sldMkLst>
          <pc:docMk/>
          <pc:sldMk cId="1631485318" sldId="304"/>
        </pc:sldMkLst>
      </pc:sldChg>
    </pc:docChg>
  </pc:docChgLst>
  <pc:docChgLst>
    <pc:chgData name="Elizabeth Hines" userId="S::ehines@hratexas.org::39fdfea2-7e32-4017-a0b7-d615c4754ebb" providerId="AD" clId="Web-{FC8F3BF6-5611-37A5-4383-ADEF7E2BF261}"/>
    <pc:docChg chg="modSld">
      <pc:chgData name="Elizabeth Hines" userId="S::ehines@hratexas.org::39fdfea2-7e32-4017-a0b7-d615c4754ebb" providerId="AD" clId="Web-{FC8F3BF6-5611-37A5-4383-ADEF7E2BF261}" dt="2020-06-10T18:09:53.707" v="49" actId="1076"/>
      <pc:docMkLst>
        <pc:docMk/>
      </pc:docMkLst>
      <pc:sldChg chg="modSp">
        <pc:chgData name="Elizabeth Hines" userId="S::ehines@hratexas.org::39fdfea2-7e32-4017-a0b7-d615c4754ebb" providerId="AD" clId="Web-{FC8F3BF6-5611-37A5-4383-ADEF7E2BF261}" dt="2020-06-10T15:18:52.886" v="19" actId="20577"/>
        <pc:sldMkLst>
          <pc:docMk/>
          <pc:sldMk cId="2164597245" sldId="274"/>
        </pc:sldMkLst>
        <pc:spChg chg="mod">
          <ac:chgData name="Elizabeth Hines" userId="S::ehines@hratexas.org::39fdfea2-7e32-4017-a0b7-d615c4754ebb" providerId="AD" clId="Web-{FC8F3BF6-5611-37A5-4383-ADEF7E2BF261}" dt="2020-06-10T15:18:52.886" v="19" actId="20577"/>
          <ac:spMkLst>
            <pc:docMk/>
            <pc:sldMk cId="2164597245" sldId="274"/>
            <ac:spMk id="412" creationId="{C91B3CEA-863C-4407-A294-7BE804BEFE99}"/>
          </ac:spMkLst>
        </pc:spChg>
      </pc:sldChg>
      <pc:sldChg chg="modSp">
        <pc:chgData name="Elizabeth Hines" userId="S::ehines@hratexas.org::39fdfea2-7e32-4017-a0b7-d615c4754ebb" providerId="AD" clId="Web-{FC8F3BF6-5611-37A5-4383-ADEF7E2BF261}" dt="2020-06-10T18:06:08.238" v="31" actId="20577"/>
        <pc:sldMkLst>
          <pc:docMk/>
          <pc:sldMk cId="750004608" sldId="281"/>
        </pc:sldMkLst>
        <pc:spChg chg="mod">
          <ac:chgData name="Elizabeth Hines" userId="S::ehines@hratexas.org::39fdfea2-7e32-4017-a0b7-d615c4754ebb" providerId="AD" clId="Web-{FC8F3BF6-5611-37A5-4383-ADEF7E2BF261}" dt="2020-06-10T18:06:08.238" v="31" actId="20577"/>
          <ac:spMkLst>
            <pc:docMk/>
            <pc:sldMk cId="750004608" sldId="281"/>
            <ac:spMk id="6" creationId="{8902A11B-E675-45D6-8DB8-020DE8032799}"/>
          </ac:spMkLst>
        </pc:spChg>
      </pc:sldChg>
      <pc:sldChg chg="modSp">
        <pc:chgData name="Elizabeth Hines" userId="S::ehines@hratexas.org::39fdfea2-7e32-4017-a0b7-d615c4754ebb" providerId="AD" clId="Web-{FC8F3BF6-5611-37A5-4383-ADEF7E2BF261}" dt="2020-06-10T18:06:57.316" v="36" actId="20577"/>
        <pc:sldMkLst>
          <pc:docMk/>
          <pc:sldMk cId="4080059593" sldId="282"/>
        </pc:sldMkLst>
        <pc:spChg chg="mod">
          <ac:chgData name="Elizabeth Hines" userId="S::ehines@hratexas.org::39fdfea2-7e32-4017-a0b7-d615c4754ebb" providerId="AD" clId="Web-{FC8F3BF6-5611-37A5-4383-ADEF7E2BF261}" dt="2020-06-10T18:06:57.316" v="36" actId="20577"/>
          <ac:spMkLst>
            <pc:docMk/>
            <pc:sldMk cId="4080059593" sldId="282"/>
            <ac:spMk id="3" creationId="{8E07403F-7C77-401E-8B3E-17998A0DAE38}"/>
          </ac:spMkLst>
        </pc:spChg>
      </pc:sldChg>
      <pc:sldChg chg="modSp">
        <pc:chgData name="Elizabeth Hines" userId="S::ehines@hratexas.org::39fdfea2-7e32-4017-a0b7-d615c4754ebb" providerId="AD" clId="Web-{FC8F3BF6-5611-37A5-4383-ADEF7E2BF261}" dt="2020-06-10T18:04:17.535" v="24" actId="20577"/>
        <pc:sldMkLst>
          <pc:docMk/>
          <pc:sldMk cId="1649337860" sldId="299"/>
        </pc:sldMkLst>
        <pc:spChg chg="mod">
          <ac:chgData name="Elizabeth Hines" userId="S::ehines@hratexas.org::39fdfea2-7e32-4017-a0b7-d615c4754ebb" providerId="AD" clId="Web-{FC8F3BF6-5611-37A5-4383-ADEF7E2BF261}" dt="2020-06-10T18:04:17.535" v="24" actId="20577"/>
          <ac:spMkLst>
            <pc:docMk/>
            <pc:sldMk cId="1649337860" sldId="299"/>
            <ac:spMk id="4" creationId="{FE10E981-D917-4987-9206-E42BE5C258B1}"/>
          </ac:spMkLst>
        </pc:spChg>
      </pc:sldChg>
      <pc:sldChg chg="modSp">
        <pc:chgData name="Elizabeth Hines" userId="S::ehines@hratexas.org::39fdfea2-7e32-4017-a0b7-d615c4754ebb" providerId="AD" clId="Web-{FC8F3BF6-5611-37A5-4383-ADEF7E2BF261}" dt="2020-06-10T18:09:16.832" v="45" actId="20577"/>
        <pc:sldMkLst>
          <pc:docMk/>
          <pc:sldMk cId="393411082" sldId="301"/>
        </pc:sldMkLst>
        <pc:spChg chg="mod">
          <ac:chgData name="Elizabeth Hines" userId="S::ehines@hratexas.org::39fdfea2-7e32-4017-a0b7-d615c4754ebb" providerId="AD" clId="Web-{FC8F3BF6-5611-37A5-4383-ADEF7E2BF261}" dt="2020-06-10T18:09:16.832" v="45" actId="20577"/>
          <ac:spMkLst>
            <pc:docMk/>
            <pc:sldMk cId="393411082" sldId="301"/>
            <ac:spMk id="11" creationId="{2D3C3A60-A75C-4E22-A4FF-B5533D0E7ADB}"/>
          </ac:spMkLst>
        </pc:spChg>
      </pc:sldChg>
      <pc:sldChg chg="modSp">
        <pc:chgData name="Elizabeth Hines" userId="S::ehines@hratexas.org::39fdfea2-7e32-4017-a0b7-d615c4754ebb" providerId="AD" clId="Web-{FC8F3BF6-5611-37A5-4383-ADEF7E2BF261}" dt="2020-06-10T18:09:53.707" v="49" actId="1076"/>
        <pc:sldMkLst>
          <pc:docMk/>
          <pc:sldMk cId="1631485318" sldId="304"/>
        </pc:sldMkLst>
        <pc:spChg chg="mod">
          <ac:chgData name="Elizabeth Hines" userId="S::ehines@hratexas.org::39fdfea2-7e32-4017-a0b7-d615c4754ebb" providerId="AD" clId="Web-{FC8F3BF6-5611-37A5-4383-ADEF7E2BF261}" dt="2020-06-10T18:09:53.707" v="49" actId="1076"/>
          <ac:spMkLst>
            <pc:docMk/>
            <pc:sldMk cId="1631485318" sldId="304"/>
            <ac:spMk id="3" creationId="{F7ECEC9C-0B89-4D08-9697-7DB94BE5F27B}"/>
          </ac:spMkLst>
        </pc:spChg>
      </pc:sldChg>
    </pc:docChg>
  </pc:docChgLst>
  <pc:docChgLst>
    <pc:chgData name="Elizabeth Hines" userId="39fdfea2-7e32-4017-a0b7-d615c4754ebb" providerId="ADAL" clId="{4332F57A-BC0A-408D-9A63-B560A82830DF}"/>
    <pc:docChg chg="custSel addSld delSld modSld">
      <pc:chgData name="Elizabeth Hines" userId="39fdfea2-7e32-4017-a0b7-d615c4754ebb" providerId="ADAL" clId="{4332F57A-BC0A-408D-9A63-B560A82830DF}" dt="2020-06-16T17:40:41.120" v="1299"/>
      <pc:docMkLst>
        <pc:docMk/>
      </pc:docMkLst>
      <pc:sldChg chg="modSp mod">
        <pc:chgData name="Elizabeth Hines" userId="39fdfea2-7e32-4017-a0b7-d615c4754ebb" providerId="ADAL" clId="{4332F57A-BC0A-408D-9A63-B560A82830DF}" dt="2020-06-16T17:38:55.194" v="1281" actId="20577"/>
        <pc:sldMkLst>
          <pc:docMk/>
          <pc:sldMk cId="4005440639" sldId="256"/>
        </pc:sldMkLst>
        <pc:spChg chg="mod">
          <ac:chgData name="Elizabeth Hines" userId="39fdfea2-7e32-4017-a0b7-d615c4754ebb" providerId="ADAL" clId="{4332F57A-BC0A-408D-9A63-B560A82830DF}" dt="2020-06-16T17:38:55.194" v="1281" actId="20577"/>
          <ac:spMkLst>
            <pc:docMk/>
            <pc:sldMk cId="4005440639" sldId="256"/>
            <ac:spMk id="3" creationId="{00000000-0000-0000-0000-000000000000}"/>
          </ac:spMkLst>
        </pc:spChg>
      </pc:sldChg>
      <pc:sldChg chg="delSp modSp mod modNotesTx">
        <pc:chgData name="Elizabeth Hines" userId="39fdfea2-7e32-4017-a0b7-d615c4754ebb" providerId="ADAL" clId="{4332F57A-BC0A-408D-9A63-B560A82830DF}" dt="2020-06-16T17:40:02.199" v="1287"/>
        <pc:sldMkLst>
          <pc:docMk/>
          <pc:sldMk cId="750004608" sldId="281"/>
        </pc:sldMkLst>
        <pc:spChg chg="mod">
          <ac:chgData name="Elizabeth Hines" userId="39fdfea2-7e32-4017-a0b7-d615c4754ebb" providerId="ADAL" clId="{4332F57A-BC0A-408D-9A63-B560A82830DF}" dt="2020-06-09T19:10:11.521" v="1176" actId="27636"/>
          <ac:spMkLst>
            <pc:docMk/>
            <pc:sldMk cId="750004608" sldId="281"/>
            <ac:spMk id="4" creationId="{C901F057-E9DC-461D-AB7C-EAC0F61E9BEF}"/>
          </ac:spMkLst>
        </pc:spChg>
        <pc:spChg chg="mod">
          <ac:chgData name="Elizabeth Hines" userId="39fdfea2-7e32-4017-a0b7-d615c4754ebb" providerId="ADAL" clId="{4332F57A-BC0A-408D-9A63-B560A82830DF}" dt="2020-06-09T19:10:28.969" v="1197" actId="20577"/>
          <ac:spMkLst>
            <pc:docMk/>
            <pc:sldMk cId="750004608" sldId="281"/>
            <ac:spMk id="6" creationId="{8902A11B-E675-45D6-8DB8-020DE8032799}"/>
          </ac:spMkLst>
        </pc:spChg>
        <pc:spChg chg="del mod">
          <ac:chgData name="Elizabeth Hines" userId="39fdfea2-7e32-4017-a0b7-d615c4754ebb" providerId="ADAL" clId="{4332F57A-BC0A-408D-9A63-B560A82830DF}" dt="2020-06-16T17:40:02.199" v="1287"/>
          <ac:spMkLst>
            <pc:docMk/>
            <pc:sldMk cId="750004608" sldId="281"/>
            <ac:spMk id="7" creationId="{892427F5-0F50-49E6-A7B0-994380C8625E}"/>
          </ac:spMkLst>
        </pc:spChg>
      </pc:sldChg>
      <pc:sldChg chg="delSp modSp mod">
        <pc:chgData name="Elizabeth Hines" userId="39fdfea2-7e32-4017-a0b7-d615c4754ebb" providerId="ADAL" clId="{4332F57A-BC0A-408D-9A63-B560A82830DF}" dt="2020-06-16T17:40:23.348" v="1290"/>
        <pc:sldMkLst>
          <pc:docMk/>
          <pc:sldMk cId="4080059593" sldId="282"/>
        </pc:sldMkLst>
        <pc:spChg chg="del mod">
          <ac:chgData name="Elizabeth Hines" userId="39fdfea2-7e32-4017-a0b7-d615c4754ebb" providerId="ADAL" clId="{4332F57A-BC0A-408D-9A63-B560A82830DF}" dt="2020-06-16T17:40:23.348" v="1290"/>
          <ac:spMkLst>
            <pc:docMk/>
            <pc:sldMk cId="4080059593" sldId="282"/>
            <ac:spMk id="4" creationId="{5496412F-A64B-4029-BF10-F326EF08B8B0}"/>
          </ac:spMkLst>
        </pc:spChg>
      </pc:sldChg>
      <pc:sldChg chg="delSp modSp mod">
        <pc:chgData name="Elizabeth Hines" userId="39fdfea2-7e32-4017-a0b7-d615c4754ebb" providerId="ADAL" clId="{4332F57A-BC0A-408D-9A63-B560A82830DF}" dt="2020-06-16T17:40:30.055" v="1293"/>
        <pc:sldMkLst>
          <pc:docMk/>
          <pc:sldMk cId="431694997" sldId="283"/>
        </pc:sldMkLst>
        <pc:spChg chg="del mod">
          <ac:chgData name="Elizabeth Hines" userId="39fdfea2-7e32-4017-a0b7-d615c4754ebb" providerId="ADAL" clId="{4332F57A-BC0A-408D-9A63-B560A82830DF}" dt="2020-06-16T17:40:30.055" v="1293"/>
          <ac:spMkLst>
            <pc:docMk/>
            <pc:sldMk cId="431694997" sldId="283"/>
            <ac:spMk id="4" creationId="{763CB850-2D27-4A6B-8305-4984D8FD4ED5}"/>
          </ac:spMkLst>
        </pc:spChg>
      </pc:sldChg>
      <pc:sldChg chg="delSp modSp mod">
        <pc:chgData name="Elizabeth Hines" userId="39fdfea2-7e32-4017-a0b7-d615c4754ebb" providerId="ADAL" clId="{4332F57A-BC0A-408D-9A63-B560A82830DF}" dt="2020-06-16T17:40:33.432" v="1296"/>
        <pc:sldMkLst>
          <pc:docMk/>
          <pc:sldMk cId="3844872035" sldId="284"/>
        </pc:sldMkLst>
        <pc:spChg chg="del mod">
          <ac:chgData name="Elizabeth Hines" userId="39fdfea2-7e32-4017-a0b7-d615c4754ebb" providerId="ADAL" clId="{4332F57A-BC0A-408D-9A63-B560A82830DF}" dt="2020-06-16T17:40:33.432" v="1296"/>
          <ac:spMkLst>
            <pc:docMk/>
            <pc:sldMk cId="3844872035" sldId="284"/>
            <ac:spMk id="7" creationId="{D86D9984-44CA-4FF6-9A63-2F9C56672AD0}"/>
          </ac:spMkLst>
        </pc:spChg>
      </pc:sldChg>
      <pc:sldChg chg="delSp modSp mod">
        <pc:chgData name="Elizabeth Hines" userId="39fdfea2-7e32-4017-a0b7-d615c4754ebb" providerId="ADAL" clId="{4332F57A-BC0A-408D-9A63-B560A82830DF}" dt="2020-06-16T17:40:41.120" v="1299"/>
        <pc:sldMkLst>
          <pc:docMk/>
          <pc:sldMk cId="2759233902" sldId="285"/>
        </pc:sldMkLst>
        <pc:spChg chg="del mod">
          <ac:chgData name="Elizabeth Hines" userId="39fdfea2-7e32-4017-a0b7-d615c4754ebb" providerId="ADAL" clId="{4332F57A-BC0A-408D-9A63-B560A82830DF}" dt="2020-06-16T17:40:41.120" v="1299"/>
          <ac:spMkLst>
            <pc:docMk/>
            <pc:sldMk cId="2759233902" sldId="285"/>
            <ac:spMk id="4" creationId="{795B7834-09C0-4A34-BC90-A2D95B3C2134}"/>
          </ac:spMkLst>
        </pc:spChg>
      </pc:sldChg>
      <pc:sldChg chg="delSp modSp mod">
        <pc:chgData name="Elizabeth Hines" userId="39fdfea2-7e32-4017-a0b7-d615c4754ebb" providerId="ADAL" clId="{4332F57A-BC0A-408D-9A63-B560A82830DF}" dt="2020-06-16T17:39:54.560" v="1284"/>
        <pc:sldMkLst>
          <pc:docMk/>
          <pc:sldMk cId="1719248656" sldId="292"/>
        </pc:sldMkLst>
        <pc:spChg chg="del mod">
          <ac:chgData name="Elizabeth Hines" userId="39fdfea2-7e32-4017-a0b7-d615c4754ebb" providerId="ADAL" clId="{4332F57A-BC0A-408D-9A63-B560A82830DF}" dt="2020-06-16T17:39:54.560" v="1284"/>
          <ac:spMkLst>
            <pc:docMk/>
            <pc:sldMk cId="1719248656" sldId="292"/>
            <ac:spMk id="7" creationId="{07BC28DE-FB98-4372-89C6-CA6B46681876}"/>
          </ac:spMkLst>
        </pc:spChg>
      </pc:sldChg>
      <pc:sldChg chg="addSp modSp new del mod setBg modNotesTx">
        <pc:chgData name="Elizabeth Hines" userId="39fdfea2-7e32-4017-a0b7-d615c4754ebb" providerId="ADAL" clId="{4332F57A-BC0A-408D-9A63-B560A82830DF}" dt="2020-06-09T19:25:37.528" v="1257" actId="2696"/>
        <pc:sldMkLst>
          <pc:docMk/>
          <pc:sldMk cId="527402038" sldId="305"/>
        </pc:sldMkLst>
        <pc:spChg chg="mod">
          <ac:chgData name="Elizabeth Hines" userId="39fdfea2-7e32-4017-a0b7-d615c4754ebb" providerId="ADAL" clId="{4332F57A-BC0A-408D-9A63-B560A82830DF}" dt="2020-06-09T15:07:15.513" v="616" actId="20577"/>
          <ac:spMkLst>
            <pc:docMk/>
            <pc:sldMk cId="527402038" sldId="305"/>
            <ac:spMk id="2" creationId="{E376FA0D-9D52-41E3-BF00-96710BA8F01E}"/>
          </ac:spMkLst>
        </pc:spChg>
        <pc:spChg chg="mod">
          <ac:chgData name="Elizabeth Hines" userId="39fdfea2-7e32-4017-a0b7-d615c4754ebb" providerId="ADAL" clId="{4332F57A-BC0A-408D-9A63-B560A82830DF}" dt="2020-06-09T19:09:51.132" v="1173" actId="27636"/>
          <ac:spMkLst>
            <pc:docMk/>
            <pc:sldMk cId="527402038" sldId="305"/>
            <ac:spMk id="3" creationId="{93A8CE29-0BCA-411C-BD93-F44D55B245E5}"/>
          </ac:spMkLst>
        </pc:spChg>
        <pc:spChg chg="add mod">
          <ac:chgData name="Elizabeth Hines" userId="39fdfea2-7e32-4017-a0b7-d615c4754ebb" providerId="ADAL" clId="{4332F57A-BC0A-408D-9A63-B560A82830DF}" dt="2020-06-09T15:06:14.772" v="614" actId="255"/>
          <ac:spMkLst>
            <pc:docMk/>
            <pc:sldMk cId="527402038" sldId="305"/>
            <ac:spMk id="4" creationId="{5FBF43FE-2605-4CCC-9469-F2456CF1DC64}"/>
          </ac:spMkLst>
        </pc:spChg>
        <pc:spChg chg="add">
          <ac:chgData name="Elizabeth Hines" userId="39fdfea2-7e32-4017-a0b7-d615c4754ebb" providerId="ADAL" clId="{4332F57A-BC0A-408D-9A63-B560A82830DF}" dt="2020-06-09T15:05:47.838" v="608" actId="26606"/>
          <ac:spMkLst>
            <pc:docMk/>
            <pc:sldMk cId="527402038" sldId="305"/>
            <ac:spMk id="9" creationId="{B36F400F-DF28-43BC-8D8E-4929793B392A}"/>
          </ac:spMkLst>
        </pc:spChg>
      </pc:sldChg>
      <pc:sldChg chg="del">
        <pc:chgData name="Elizabeth Hines" userId="39fdfea2-7e32-4017-a0b7-d615c4754ebb" providerId="ADAL" clId="{4332F57A-BC0A-408D-9A63-B560A82830DF}" dt="2020-06-09T14:36:50.290" v="0" actId="2696"/>
        <pc:sldMkLst>
          <pc:docMk/>
          <pc:sldMk cId="616606800" sldId="305"/>
        </pc:sldMkLst>
      </pc:sldChg>
      <pc:sldChg chg="addSp delSp modSp new mod setBg">
        <pc:chgData name="Elizabeth Hines" userId="39fdfea2-7e32-4017-a0b7-d615c4754ebb" providerId="ADAL" clId="{4332F57A-BC0A-408D-9A63-B560A82830DF}" dt="2020-06-09T15:11:47.173" v="1016" actId="26606"/>
        <pc:sldMkLst>
          <pc:docMk/>
          <pc:sldMk cId="2149753519" sldId="306"/>
        </pc:sldMkLst>
        <pc:spChg chg="mod">
          <ac:chgData name="Elizabeth Hines" userId="39fdfea2-7e32-4017-a0b7-d615c4754ebb" providerId="ADAL" clId="{4332F57A-BC0A-408D-9A63-B560A82830DF}" dt="2020-06-09T15:11:47.173" v="1016" actId="26606"/>
          <ac:spMkLst>
            <pc:docMk/>
            <pc:sldMk cId="2149753519" sldId="306"/>
            <ac:spMk id="2" creationId="{089AAFA0-308A-46A4-AF20-F8DF206095B5}"/>
          </ac:spMkLst>
        </pc:spChg>
        <pc:spChg chg="del mod">
          <ac:chgData name="Elizabeth Hines" userId="39fdfea2-7e32-4017-a0b7-d615c4754ebb" providerId="ADAL" clId="{4332F57A-BC0A-408D-9A63-B560A82830DF}" dt="2020-06-09T15:11:47.173" v="1016" actId="26606"/>
          <ac:spMkLst>
            <pc:docMk/>
            <pc:sldMk cId="2149753519" sldId="306"/>
            <ac:spMk id="3" creationId="{281F0760-F6B7-4619-8CBE-1F2635E38275}"/>
          </ac:spMkLst>
        </pc:spChg>
        <pc:spChg chg="add">
          <ac:chgData name="Elizabeth Hines" userId="39fdfea2-7e32-4017-a0b7-d615c4754ebb" providerId="ADAL" clId="{4332F57A-BC0A-408D-9A63-B560A82830DF}" dt="2020-06-09T15:11:47.173" v="1016" actId="26606"/>
          <ac:spMkLst>
            <pc:docMk/>
            <pc:sldMk cId="2149753519" sldId="306"/>
            <ac:spMk id="9" creationId="{AFF8D2E5-2C4E-47B1-930B-6C82B7C31331}"/>
          </ac:spMkLst>
        </pc:spChg>
        <pc:spChg chg="add">
          <ac:chgData name="Elizabeth Hines" userId="39fdfea2-7e32-4017-a0b7-d615c4754ebb" providerId="ADAL" clId="{4332F57A-BC0A-408D-9A63-B560A82830DF}" dt="2020-06-09T15:11:47.173" v="1016" actId="26606"/>
          <ac:spMkLst>
            <pc:docMk/>
            <pc:sldMk cId="2149753519" sldId="306"/>
            <ac:spMk id="11" creationId="{801E4ADA-0EA9-4930-846E-3C11E8BED6DD}"/>
          </ac:spMkLst>
        </pc:spChg>
        <pc:spChg chg="add">
          <ac:chgData name="Elizabeth Hines" userId="39fdfea2-7e32-4017-a0b7-d615c4754ebb" providerId="ADAL" clId="{4332F57A-BC0A-408D-9A63-B560A82830DF}" dt="2020-06-09T15:11:47.173" v="1016" actId="26606"/>
          <ac:spMkLst>
            <pc:docMk/>
            <pc:sldMk cId="2149753519" sldId="306"/>
            <ac:spMk id="13" creationId="{FB92FFCE-0C90-454E-AA25-D4EE9A6C39C5}"/>
          </ac:spMkLst>
        </pc:spChg>
        <pc:graphicFrameChg chg="add">
          <ac:chgData name="Elizabeth Hines" userId="39fdfea2-7e32-4017-a0b7-d615c4754ebb" providerId="ADAL" clId="{4332F57A-BC0A-408D-9A63-B560A82830DF}" dt="2020-06-09T15:11:47.173" v="1016" actId="26606"/>
          <ac:graphicFrameMkLst>
            <pc:docMk/>
            <pc:sldMk cId="2149753519" sldId="306"/>
            <ac:graphicFrameMk id="5" creationId="{E150B6A2-CBA8-4600-B3FE-4AA1A72F0AC7}"/>
          </ac:graphicFrameMkLst>
        </pc:graphicFrameChg>
      </pc:sldChg>
      <pc:sldChg chg="modSp">
        <pc:chgData name="Elizabeth Hines" userId="39fdfea2-7e32-4017-a0b7-d615c4754ebb" providerId="ADAL" clId="{4332F57A-BC0A-408D-9A63-B560A82830DF}" dt="2020-06-12T19:49:41.391" v="1280" actId="2711"/>
        <pc:sldMkLst>
          <pc:docMk/>
          <pc:sldMk cId="2273588322" sldId="308"/>
        </pc:sldMkLst>
        <pc:graphicFrameChg chg="mod">
          <ac:chgData name="Elizabeth Hines" userId="39fdfea2-7e32-4017-a0b7-d615c4754ebb" providerId="ADAL" clId="{4332F57A-BC0A-408D-9A63-B560A82830DF}" dt="2020-06-12T19:49:41.391" v="1280" actId="2711"/>
          <ac:graphicFrameMkLst>
            <pc:docMk/>
            <pc:sldMk cId="2273588322" sldId="308"/>
            <ac:graphicFrameMk id="4" creationId="{00000000-0000-0000-0000-000000000000}"/>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04T06:37:05.134" idx="1">
    <p:pos x="10" y="10"/>
    <p:text>This can be edited obviously, as we figure out when/how often we will do this course training and as policies are made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4T16:19:52.487" idx="2">
    <p:pos x="7382" y="89"/>
    <p:text>this is where we would put any webinars they could take, refernces, etc.</p:text>
    <p:extLst>
      <p:ext uri="{C676402C-5697-4E1C-873F-D02D1690AC5C}">
        <p15:threadingInfo xmlns:p15="http://schemas.microsoft.com/office/powerpoint/2012/main" timeZoneBias="300"/>
      </p:ext>
    </p:extLst>
  </p:cm>
  <p:cm authorId="1" dt="2020-06-04T16:21:57.812" idx="3">
    <p:pos x="7382" y="185"/>
    <p:text>also, Once we have update the policy handbook we can link it to this</p:text>
    <p:extLst>
      <p:ext uri="{C676402C-5697-4E1C-873F-D02D1690AC5C}">
        <p15:threadingInfo xmlns:p15="http://schemas.microsoft.com/office/powerpoint/2012/main" timeZoneBias="300">
          <p15:parentCm authorId="1" idx="2"/>
        </p15:threadingInfo>
      </p:ext>
    </p:extLst>
  </p:cm>
</p:cmLst>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13EF7743-F837-4C14-ABD5-BECC83A95EAC}">
      <dgm:prSet phldrT="[Text]"/>
      <dgm:spPr/>
      <dgm:t>
        <a:bodyPr/>
        <a:lstStyle/>
        <a:p>
          <a:pPr rtl="0"/>
          <a:r>
            <a:rPr lang="en-US" dirty="0"/>
            <a:t>Office P</a:t>
          </a:r>
          <a:r>
            <a:rPr lang="en-US" dirty="0">
              <a:latin typeface="Century Gothic"/>
            </a:rPr>
            <a:t>hone:</a:t>
          </a:r>
        </a:p>
        <a:p>
          <a:pPr rtl="0"/>
          <a:r>
            <a:rPr lang="en-US" dirty="0">
              <a:latin typeface="Century Gothic"/>
            </a:rPr>
            <a:t> 817-823-6759</a:t>
          </a:r>
          <a:endParaRPr lang="en-US" dirty="0"/>
        </a:p>
      </dgm:t>
    </dgm:pt>
    <dgm:pt modelId="{1AB9E8ED-F37F-42EF-A40F-6CF38FF36144}" type="parTrans" cxnId="{E0FE3E93-CFA9-48C8-AD4F-12EAB3CE8C4B}">
      <dgm:prSet/>
      <dgm:spPr/>
      <dgm:t>
        <a:bodyPr/>
        <a:lstStyle/>
        <a:p>
          <a:endParaRPr lang="en-US"/>
        </a:p>
      </dgm:t>
    </dgm:pt>
    <dgm:pt modelId="{7A3CABFC-B025-4192-AB4B-30AD3C21050A}" type="sibTrans" cxnId="{E0FE3E93-CFA9-48C8-AD4F-12EAB3CE8C4B}">
      <dgm:prSet/>
      <dgm:spPr/>
      <dgm:t>
        <a:bodyPr/>
        <a:lstStyle/>
        <a:p>
          <a:endParaRPr lang="en-US"/>
        </a:p>
      </dgm:t>
    </dgm:pt>
    <dgm:pt modelId="{5D68DDC3-675B-4FA3-BF42-6CEC3951F4B2}">
      <dgm:prSet phldrT="[Text]"/>
      <dgm:spPr/>
      <dgm:t>
        <a:bodyPr/>
        <a:lstStyle/>
        <a:p>
          <a:pPr rtl="0"/>
          <a:r>
            <a:rPr lang="en-US" dirty="0"/>
            <a:t>Office Hours</a:t>
          </a:r>
          <a:r>
            <a:rPr lang="en-US" dirty="0">
              <a:latin typeface="Century Gothic"/>
            </a:rPr>
            <a:t>: </a:t>
          </a:r>
        </a:p>
        <a:p>
          <a:pPr rtl="0"/>
          <a:r>
            <a:rPr lang="en-US" dirty="0">
              <a:latin typeface="Century Gothic"/>
            </a:rPr>
            <a:t>Mon-Thurs. 8-5</a:t>
          </a:r>
        </a:p>
        <a:p>
          <a:pPr rtl="0"/>
          <a:r>
            <a:rPr lang="en-US" dirty="0">
              <a:latin typeface="Century Gothic"/>
            </a:rPr>
            <a:t>Friday 8-4</a:t>
          </a:r>
        </a:p>
      </dgm:t>
    </dgm:pt>
    <dgm:pt modelId="{10B478FF-4A06-4485-BF9C-F5EB4E7A35D8}" type="parTrans" cxnId="{2B11A69E-6302-4615-BDCA-1BCA5A9CE21A}">
      <dgm:prSet/>
      <dgm:spPr/>
      <dgm:t>
        <a:bodyPr/>
        <a:lstStyle/>
        <a:p>
          <a:endParaRPr lang="en-US"/>
        </a:p>
      </dgm:t>
    </dgm:pt>
    <dgm:pt modelId="{C2396741-9B38-4260-9FCD-B02D01C072DB}" type="sibTrans" cxnId="{2B11A69E-6302-4615-BDCA-1BCA5A9CE21A}">
      <dgm:prSet/>
      <dgm:spPr/>
      <dgm:t>
        <a:bodyPr/>
        <a:lstStyle/>
        <a:p>
          <a:endParaRPr lang="en-US"/>
        </a:p>
      </dgm:t>
    </dgm:pt>
    <dgm:pt modelId="{BD6099BC-12AC-4D40-A8D4-95F72DBC6085}">
      <dgm:prSet phldrT="[Text]"/>
      <dgm:spPr/>
      <dgm:t>
        <a:bodyPr/>
        <a:lstStyle/>
        <a:p>
          <a:pPr rtl="0"/>
          <a:r>
            <a:rPr lang="en-US" dirty="0">
              <a:latin typeface="Calibri Light" panose="020F0302020204030204"/>
            </a:rPr>
            <a:t>Care Team Manager</a:t>
          </a:r>
        </a:p>
        <a:p>
          <a:pPr rtl="0"/>
          <a:r>
            <a:rPr lang="en-US" dirty="0">
              <a:latin typeface="Calibri Light" panose="020F0302020204030204"/>
            </a:rPr>
            <a:t>HR Manager</a:t>
          </a:r>
        </a:p>
        <a:p>
          <a:pPr rtl="0"/>
          <a:endParaRPr lang="en-US" dirty="0">
            <a:latin typeface="Calibri Light" panose="020F0302020204030204"/>
          </a:endParaRPr>
        </a:p>
      </dgm:t>
    </dgm:pt>
    <dgm:pt modelId="{83BCF497-231F-4A76-AC07-CFE0C0595BB8}" type="parTrans" cxnId="{5158CE2B-F314-40B4-AE47-68722259FB04}">
      <dgm:prSet/>
      <dgm:spPr/>
      <dgm:t>
        <a:bodyPr/>
        <a:lstStyle/>
        <a:p>
          <a:endParaRPr lang="en-US"/>
        </a:p>
      </dgm:t>
    </dgm:pt>
    <dgm:pt modelId="{2E28A77F-F61D-477E-B5FF-E71DC6BF2C5C}" type="sibTrans" cxnId="{5158CE2B-F314-40B4-AE47-68722259FB04}">
      <dgm:prSet/>
      <dgm:spPr/>
      <dgm:t>
        <a:bodyPr/>
        <a:lstStyle/>
        <a:p>
          <a:endParaRPr lang="en-US"/>
        </a:p>
      </dgm:t>
    </dgm:pt>
    <dgm:pt modelId="{6BA6AD54-BAAE-4698-BB91-E137F627B988}" type="pres">
      <dgm:prSet presAssocID="{6787E9D6-2A90-4BCA-9917-059667D4BDBC}" presName="diagram" presStyleCnt="0">
        <dgm:presLayoutVars>
          <dgm:dir/>
          <dgm:resizeHandles val="exact"/>
        </dgm:presLayoutVars>
      </dgm:prSet>
      <dgm:spPr/>
    </dgm:pt>
    <dgm:pt modelId="{0843C170-1ADA-4CDA-B7A2-6FCDE483BC3B}" type="pres">
      <dgm:prSet presAssocID="{13EF7743-F837-4C14-ABD5-BECC83A95EAC}" presName="node" presStyleLbl="node1" presStyleIdx="0" presStyleCnt="3" custLinFactNeighborX="57921" custLinFactNeighborY="54719">
        <dgm:presLayoutVars>
          <dgm:bulletEnabled val="1"/>
        </dgm:presLayoutVars>
      </dgm:prSet>
      <dgm:spPr/>
    </dgm:pt>
    <dgm:pt modelId="{AC790D57-C705-41C4-A58E-4722E00D910F}" type="pres">
      <dgm:prSet presAssocID="{7A3CABFC-B025-4192-AB4B-30AD3C21050A}" presName="sibTrans" presStyleCnt="0"/>
      <dgm:spPr/>
    </dgm:pt>
    <dgm:pt modelId="{CCE007CA-58E5-43CE-B0F1-6B3348327913}" type="pres">
      <dgm:prSet presAssocID="{5D68DDC3-675B-4FA3-BF42-6CEC3951F4B2}" presName="node" presStyleLbl="node1" presStyleIdx="1" presStyleCnt="3" custLinFactY="55480" custLinFactNeighborX="-52037" custLinFactNeighborY="100000">
        <dgm:presLayoutVars>
          <dgm:bulletEnabled val="1"/>
        </dgm:presLayoutVars>
      </dgm:prSet>
      <dgm:spPr/>
    </dgm:pt>
    <dgm:pt modelId="{25F50286-CFF8-4909-8014-A21F882F8C7F}" type="pres">
      <dgm:prSet presAssocID="{C2396741-9B38-4260-9FCD-B02D01C072DB}" presName="sibTrans" presStyleCnt="0"/>
      <dgm:spPr/>
    </dgm:pt>
    <dgm:pt modelId="{C6AB8646-7C39-46A9-A312-D4B8482F652C}" type="pres">
      <dgm:prSet presAssocID="{BD6099BC-12AC-4D40-A8D4-95F72DBC6085}" presName="node" presStyleLbl="node1" presStyleIdx="2" presStyleCnt="3" custLinFactY="-62166" custLinFactNeighborX="3206" custLinFactNeighborY="-100000">
        <dgm:presLayoutVars>
          <dgm:bulletEnabled val="1"/>
        </dgm:presLayoutVars>
      </dgm:prSet>
      <dgm:spPr/>
    </dgm:pt>
  </dgm:ptLst>
  <dgm:cxnLst>
    <dgm:cxn modelId="{314E1900-0DB7-4BC4-A2CA-53CAF6015250}" type="presOf" srcId="{13EF7743-F837-4C14-ABD5-BECC83A95EAC}" destId="{0843C170-1ADA-4CDA-B7A2-6FCDE483BC3B}" srcOrd="0" destOrd="0" presId="urn:microsoft.com/office/officeart/2005/8/layout/default"/>
    <dgm:cxn modelId="{5158CE2B-F314-40B4-AE47-68722259FB04}" srcId="{6787E9D6-2A90-4BCA-9917-059667D4BDBC}" destId="{BD6099BC-12AC-4D40-A8D4-95F72DBC6085}" srcOrd="2" destOrd="0" parTransId="{83BCF497-231F-4A76-AC07-CFE0C0595BB8}" sibTransId="{2E28A77F-F61D-477E-B5FF-E71DC6BF2C5C}"/>
    <dgm:cxn modelId="{4FCF334A-99D0-4483-AA14-D4E51A0F2844}" type="presOf" srcId="{5D68DDC3-675B-4FA3-BF42-6CEC3951F4B2}" destId="{CCE007CA-58E5-43CE-B0F1-6B3348327913}" srcOrd="0" destOrd="0" presId="urn:microsoft.com/office/officeart/2005/8/layout/default"/>
    <dgm:cxn modelId="{4E06FC54-6C16-443D-AC87-B3D80DA39231}" type="presOf" srcId="{6787E9D6-2A90-4BCA-9917-059667D4BDBC}" destId="{6BA6AD54-BAAE-4698-BB91-E137F627B988}" srcOrd="0" destOrd="0" presId="urn:microsoft.com/office/officeart/2005/8/layout/default"/>
    <dgm:cxn modelId="{E0FE3E93-CFA9-48C8-AD4F-12EAB3CE8C4B}" srcId="{6787E9D6-2A90-4BCA-9917-059667D4BDBC}" destId="{13EF7743-F837-4C14-ABD5-BECC83A95EAC}" srcOrd="0" destOrd="0" parTransId="{1AB9E8ED-F37F-42EF-A40F-6CF38FF36144}" sibTransId="{7A3CABFC-B025-4192-AB4B-30AD3C21050A}"/>
    <dgm:cxn modelId="{2B11A69E-6302-4615-BDCA-1BCA5A9CE21A}" srcId="{6787E9D6-2A90-4BCA-9917-059667D4BDBC}" destId="{5D68DDC3-675B-4FA3-BF42-6CEC3951F4B2}" srcOrd="1" destOrd="0" parTransId="{10B478FF-4A06-4485-BF9C-F5EB4E7A35D8}" sibTransId="{C2396741-9B38-4260-9FCD-B02D01C072DB}"/>
    <dgm:cxn modelId="{A33EBEE0-C37C-4C78-B3F6-7542D2474623}" type="presOf" srcId="{BD6099BC-12AC-4D40-A8D4-95F72DBC6085}" destId="{C6AB8646-7C39-46A9-A312-D4B8482F652C}" srcOrd="0" destOrd="0" presId="urn:microsoft.com/office/officeart/2005/8/layout/default"/>
    <dgm:cxn modelId="{F39BEF91-A13C-4BC0-B0BD-4460A0C5289F}" type="presParOf" srcId="{6BA6AD54-BAAE-4698-BB91-E137F627B988}" destId="{0843C170-1ADA-4CDA-B7A2-6FCDE483BC3B}" srcOrd="0" destOrd="0" presId="urn:microsoft.com/office/officeart/2005/8/layout/default"/>
    <dgm:cxn modelId="{75B39F91-9D15-4577-975E-C6F6C8264C8D}" type="presParOf" srcId="{6BA6AD54-BAAE-4698-BB91-E137F627B988}" destId="{AC790D57-C705-41C4-A58E-4722E00D910F}" srcOrd="1" destOrd="0" presId="urn:microsoft.com/office/officeart/2005/8/layout/default"/>
    <dgm:cxn modelId="{79E609F5-3028-4B3A-9EA2-A3C5991D7A52}" type="presParOf" srcId="{6BA6AD54-BAAE-4698-BB91-E137F627B988}" destId="{CCE007CA-58E5-43CE-B0F1-6B3348327913}" srcOrd="2" destOrd="0" presId="urn:microsoft.com/office/officeart/2005/8/layout/default"/>
    <dgm:cxn modelId="{1CA2B3DF-136F-4C84-8973-CF24826562C8}" type="presParOf" srcId="{6BA6AD54-BAAE-4698-BB91-E137F627B988}" destId="{25F50286-CFF8-4909-8014-A21F882F8C7F}" srcOrd="3" destOrd="0" presId="urn:microsoft.com/office/officeart/2005/8/layout/default"/>
    <dgm:cxn modelId="{19C5C18F-AAAE-41A3-B8E1-B6E79AE01C7E}" type="presParOf" srcId="{6BA6AD54-BAAE-4698-BB91-E137F627B988}" destId="{C6AB8646-7C39-46A9-A312-D4B8482F652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D02B60-E274-4C63-BB97-B5A08FA607BC}"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B95E94ED-CEDA-418E-A71A-DC809D4C06C3}">
      <dgm:prSet phldrT="[Text]"/>
      <dgm:spPr/>
      <dgm:t>
        <a:bodyPr/>
        <a:lstStyle/>
        <a:p>
          <a:r>
            <a:rPr lang="en-US" dirty="0"/>
            <a:t>Gloves</a:t>
          </a:r>
        </a:p>
      </dgm:t>
    </dgm:pt>
    <dgm:pt modelId="{20841A17-EB3D-4D56-A21E-CC7391860C21}" type="parTrans" cxnId="{E44B298F-9B0C-4B46-95AA-E054DAC87CA9}">
      <dgm:prSet/>
      <dgm:spPr/>
      <dgm:t>
        <a:bodyPr/>
        <a:lstStyle/>
        <a:p>
          <a:endParaRPr lang="en-US"/>
        </a:p>
      </dgm:t>
    </dgm:pt>
    <dgm:pt modelId="{576E8408-BE34-4843-94C2-4F5D0FB76F34}" type="sibTrans" cxnId="{E44B298F-9B0C-4B46-95AA-E054DAC87CA9}">
      <dgm:prSet/>
      <dgm:spPr/>
      <dgm:t>
        <a:bodyPr/>
        <a:lstStyle/>
        <a:p>
          <a:endParaRPr lang="en-US"/>
        </a:p>
      </dgm:t>
    </dgm:pt>
    <dgm:pt modelId="{242C73E8-3F9E-44EA-9893-FCB9C4848B7D}">
      <dgm:prSet phldrT="[Text]"/>
      <dgm:spPr/>
      <dgm:t>
        <a:bodyPr/>
        <a:lstStyle/>
        <a:p>
          <a:pPr rtl="0"/>
          <a:r>
            <a:rPr lang="en-US" dirty="0"/>
            <a:t>ALWAYS when doing: Routine personal care</a:t>
          </a:r>
          <a:r>
            <a:rPr lang="en-US" dirty="0">
              <a:latin typeface="Calibri Light" panose="020F0302020204030204"/>
            </a:rPr>
            <a:t> </a:t>
          </a:r>
          <a:r>
            <a:rPr lang="en-US" dirty="0"/>
            <a:t>(</a:t>
          </a:r>
          <a:r>
            <a:rPr lang="en-US" dirty="0">
              <a:latin typeface="Calibri Light" panose="020F0302020204030204"/>
            </a:rPr>
            <a:t>bathing</a:t>
          </a:r>
          <a:r>
            <a:rPr lang="en-US" dirty="0"/>
            <a:t>, dressing toileting, assisting with medication, oral hygiene, grooming, skin/nail care, transferring), cleaning</a:t>
          </a:r>
          <a:r>
            <a:rPr lang="en-US" dirty="0">
              <a:latin typeface="Calibri Light" panose="020F0302020204030204"/>
            </a:rPr>
            <a:t> </a:t>
          </a:r>
          <a:endParaRPr lang="en-US" dirty="0"/>
        </a:p>
      </dgm:t>
    </dgm:pt>
    <dgm:pt modelId="{BC569BA0-00B2-4FDA-9C96-CEE6E6E14E12}" type="parTrans" cxnId="{09382C52-3883-480D-8CCD-4C920E51D9D7}">
      <dgm:prSet/>
      <dgm:spPr/>
      <dgm:t>
        <a:bodyPr/>
        <a:lstStyle/>
        <a:p>
          <a:endParaRPr lang="en-US"/>
        </a:p>
      </dgm:t>
    </dgm:pt>
    <dgm:pt modelId="{1115D545-DFE8-45B9-8CD8-1F3C039279F7}" type="sibTrans" cxnId="{09382C52-3883-480D-8CCD-4C920E51D9D7}">
      <dgm:prSet/>
      <dgm:spPr/>
      <dgm:t>
        <a:bodyPr/>
        <a:lstStyle/>
        <a:p>
          <a:endParaRPr lang="en-US"/>
        </a:p>
      </dgm:t>
    </dgm:pt>
    <dgm:pt modelId="{76AD0D4C-657C-4277-A4E0-54C46E36A2CE}">
      <dgm:prSet phldrT="[Text]"/>
      <dgm:spPr/>
      <dgm:t>
        <a:bodyPr/>
        <a:lstStyle/>
        <a:p>
          <a:r>
            <a:rPr lang="en-US" dirty="0"/>
            <a:t>Mask</a:t>
          </a:r>
        </a:p>
      </dgm:t>
    </dgm:pt>
    <dgm:pt modelId="{068FFFB8-4A4A-433C-BD8B-872AFB5FC112}" type="parTrans" cxnId="{48D5C3D1-A9EE-4118-929C-E0D28B4BDB92}">
      <dgm:prSet/>
      <dgm:spPr/>
      <dgm:t>
        <a:bodyPr/>
        <a:lstStyle/>
        <a:p>
          <a:endParaRPr lang="en-US"/>
        </a:p>
      </dgm:t>
    </dgm:pt>
    <dgm:pt modelId="{8CBA66A0-144D-4417-A802-672A4A9199D1}" type="sibTrans" cxnId="{48D5C3D1-A9EE-4118-929C-E0D28B4BDB92}">
      <dgm:prSet/>
      <dgm:spPr/>
      <dgm:t>
        <a:bodyPr/>
        <a:lstStyle/>
        <a:p>
          <a:endParaRPr lang="en-US"/>
        </a:p>
      </dgm:t>
    </dgm:pt>
    <dgm:pt modelId="{639D9AC3-034B-492F-B421-7D25D749DB7E}">
      <dgm:prSet phldrT="[Text]"/>
      <dgm:spPr/>
      <dgm:t>
        <a:bodyPr/>
        <a:lstStyle/>
        <a:p>
          <a:r>
            <a:rPr lang="en-US" dirty="0"/>
            <a:t>Always while in client’s home</a:t>
          </a:r>
        </a:p>
      </dgm:t>
    </dgm:pt>
    <dgm:pt modelId="{5512DAF5-FDD9-4F3B-94DA-F92716E00A0C}" type="parTrans" cxnId="{2F32B698-F1DA-4FA3-BCCC-DC9521168A1B}">
      <dgm:prSet/>
      <dgm:spPr/>
      <dgm:t>
        <a:bodyPr/>
        <a:lstStyle/>
        <a:p>
          <a:endParaRPr lang="en-US"/>
        </a:p>
      </dgm:t>
    </dgm:pt>
    <dgm:pt modelId="{CB606D92-5253-4387-9D6A-FEE7862E12E8}" type="sibTrans" cxnId="{2F32B698-F1DA-4FA3-BCCC-DC9521168A1B}">
      <dgm:prSet/>
      <dgm:spPr/>
      <dgm:t>
        <a:bodyPr/>
        <a:lstStyle/>
        <a:p>
          <a:endParaRPr lang="en-US"/>
        </a:p>
      </dgm:t>
    </dgm:pt>
    <dgm:pt modelId="{540A07A4-4DDB-4597-9277-A32393AA9722}">
      <dgm:prSet phldrT="[Text]"/>
      <dgm:spPr/>
      <dgm:t>
        <a:bodyPr/>
        <a:lstStyle/>
        <a:p>
          <a:r>
            <a:rPr lang="en-US" dirty="0"/>
            <a:t>Goggles/Eye Protection</a:t>
          </a:r>
        </a:p>
      </dgm:t>
    </dgm:pt>
    <dgm:pt modelId="{76B69256-0721-48D9-BCA3-4FBB8DB11224}" type="parTrans" cxnId="{06E40922-5C6E-4333-8292-06011E3B713F}">
      <dgm:prSet/>
      <dgm:spPr/>
      <dgm:t>
        <a:bodyPr/>
        <a:lstStyle/>
        <a:p>
          <a:endParaRPr lang="en-US"/>
        </a:p>
      </dgm:t>
    </dgm:pt>
    <dgm:pt modelId="{C9CFBACC-9FCA-4DF4-A498-237217B8C855}" type="sibTrans" cxnId="{06E40922-5C6E-4333-8292-06011E3B713F}">
      <dgm:prSet/>
      <dgm:spPr/>
      <dgm:t>
        <a:bodyPr/>
        <a:lstStyle/>
        <a:p>
          <a:endParaRPr lang="en-US"/>
        </a:p>
      </dgm:t>
    </dgm:pt>
    <dgm:pt modelId="{8D5167B0-293F-4470-918A-F164A0FE8D14}">
      <dgm:prSet phldrT="[Text]"/>
      <dgm:spPr/>
      <dgm:t>
        <a:bodyPr/>
        <a:lstStyle/>
        <a:p>
          <a:r>
            <a:rPr lang="en-US" dirty="0"/>
            <a:t>When in close contact with client who has signs of airborne disease</a:t>
          </a:r>
        </a:p>
      </dgm:t>
    </dgm:pt>
    <dgm:pt modelId="{06C2ED36-DC4F-452D-9322-0DAA6475001B}" type="parTrans" cxnId="{DC8AA06C-D053-481E-88DE-F88E71DB8DE2}">
      <dgm:prSet/>
      <dgm:spPr/>
      <dgm:t>
        <a:bodyPr/>
        <a:lstStyle/>
        <a:p>
          <a:endParaRPr lang="en-US"/>
        </a:p>
      </dgm:t>
    </dgm:pt>
    <dgm:pt modelId="{769B56FC-E9E4-4431-A2F7-1F2577BBB032}" type="sibTrans" cxnId="{DC8AA06C-D053-481E-88DE-F88E71DB8DE2}">
      <dgm:prSet/>
      <dgm:spPr/>
      <dgm:t>
        <a:bodyPr/>
        <a:lstStyle/>
        <a:p>
          <a:endParaRPr lang="en-US"/>
        </a:p>
      </dgm:t>
    </dgm:pt>
    <dgm:pt modelId="{7DB25223-D5E9-44E7-8E1B-647B4F88BBC4}">
      <dgm:prSet phldrT="[Text]"/>
      <dgm:spPr/>
      <dgm:t>
        <a:bodyPr/>
        <a:lstStyle/>
        <a:p>
          <a:r>
            <a:rPr lang="en-US" dirty="0"/>
            <a:t>Client has signs/ symptoms of coronavirus/TB/other respiratory disease</a:t>
          </a:r>
        </a:p>
      </dgm:t>
    </dgm:pt>
    <dgm:pt modelId="{33EDCD15-EE96-42D1-8889-2D779BF868C9}" type="parTrans" cxnId="{64D13046-28E8-4F75-8330-66DB8B7BCBDB}">
      <dgm:prSet/>
      <dgm:spPr/>
      <dgm:t>
        <a:bodyPr/>
        <a:lstStyle/>
        <a:p>
          <a:endParaRPr lang="en-US"/>
        </a:p>
      </dgm:t>
    </dgm:pt>
    <dgm:pt modelId="{0B6F528B-A0AB-4E41-B9F1-70CFB37E357C}" type="sibTrans" cxnId="{64D13046-28E8-4F75-8330-66DB8B7BCBDB}">
      <dgm:prSet/>
      <dgm:spPr/>
      <dgm:t>
        <a:bodyPr/>
        <a:lstStyle/>
        <a:p>
          <a:endParaRPr lang="en-US"/>
        </a:p>
      </dgm:t>
    </dgm:pt>
    <dgm:pt modelId="{B10774E5-EADA-4760-89CB-770E76ACD1A0}" type="pres">
      <dgm:prSet presAssocID="{3DD02B60-E274-4C63-BB97-B5A08FA607BC}" presName="Name0" presStyleCnt="0">
        <dgm:presLayoutVars>
          <dgm:dir/>
          <dgm:animLvl val="lvl"/>
          <dgm:resizeHandles val="exact"/>
        </dgm:presLayoutVars>
      </dgm:prSet>
      <dgm:spPr/>
    </dgm:pt>
    <dgm:pt modelId="{CF18593F-E8FE-40DF-BCCE-2DB6681793D0}" type="pres">
      <dgm:prSet presAssocID="{B95E94ED-CEDA-418E-A71A-DC809D4C06C3}" presName="composite" presStyleCnt="0"/>
      <dgm:spPr/>
    </dgm:pt>
    <dgm:pt modelId="{EBD2DBA8-9A1D-4965-98C4-20800A8DE72B}" type="pres">
      <dgm:prSet presAssocID="{B95E94ED-CEDA-418E-A71A-DC809D4C06C3}" presName="parTx" presStyleLbl="alignNode1" presStyleIdx="0" presStyleCnt="3">
        <dgm:presLayoutVars>
          <dgm:chMax val="0"/>
          <dgm:chPref val="0"/>
          <dgm:bulletEnabled val="1"/>
        </dgm:presLayoutVars>
      </dgm:prSet>
      <dgm:spPr/>
    </dgm:pt>
    <dgm:pt modelId="{C44DFB8E-C358-4CB4-A021-8B623E397B57}" type="pres">
      <dgm:prSet presAssocID="{B95E94ED-CEDA-418E-A71A-DC809D4C06C3}" presName="desTx" presStyleLbl="alignAccFollowNode1" presStyleIdx="0" presStyleCnt="3">
        <dgm:presLayoutVars>
          <dgm:bulletEnabled val="1"/>
        </dgm:presLayoutVars>
      </dgm:prSet>
      <dgm:spPr/>
    </dgm:pt>
    <dgm:pt modelId="{C18492D2-540A-433E-ADA3-88A5D2880B79}" type="pres">
      <dgm:prSet presAssocID="{576E8408-BE34-4843-94C2-4F5D0FB76F34}" presName="space" presStyleCnt="0"/>
      <dgm:spPr/>
    </dgm:pt>
    <dgm:pt modelId="{1BB7E988-7F2D-4EB0-81C7-7C660FA25F17}" type="pres">
      <dgm:prSet presAssocID="{76AD0D4C-657C-4277-A4E0-54C46E36A2CE}" presName="composite" presStyleCnt="0"/>
      <dgm:spPr/>
    </dgm:pt>
    <dgm:pt modelId="{1AE31870-CC5C-4609-A65B-026CE4696EF7}" type="pres">
      <dgm:prSet presAssocID="{76AD0D4C-657C-4277-A4E0-54C46E36A2CE}" presName="parTx" presStyleLbl="alignNode1" presStyleIdx="1" presStyleCnt="3">
        <dgm:presLayoutVars>
          <dgm:chMax val="0"/>
          <dgm:chPref val="0"/>
          <dgm:bulletEnabled val="1"/>
        </dgm:presLayoutVars>
      </dgm:prSet>
      <dgm:spPr/>
    </dgm:pt>
    <dgm:pt modelId="{EE68C667-276A-416B-9AF6-34776555DD83}" type="pres">
      <dgm:prSet presAssocID="{76AD0D4C-657C-4277-A4E0-54C46E36A2CE}" presName="desTx" presStyleLbl="alignAccFollowNode1" presStyleIdx="1" presStyleCnt="3">
        <dgm:presLayoutVars>
          <dgm:bulletEnabled val="1"/>
        </dgm:presLayoutVars>
      </dgm:prSet>
      <dgm:spPr/>
    </dgm:pt>
    <dgm:pt modelId="{37EB434E-5437-483E-91FF-E3D8E4E10B7C}" type="pres">
      <dgm:prSet presAssocID="{8CBA66A0-144D-4417-A802-672A4A9199D1}" presName="space" presStyleCnt="0"/>
      <dgm:spPr/>
    </dgm:pt>
    <dgm:pt modelId="{2D6B4F1E-3728-4012-AC6C-B2DDBED00CBF}" type="pres">
      <dgm:prSet presAssocID="{540A07A4-4DDB-4597-9277-A32393AA9722}" presName="composite" presStyleCnt="0"/>
      <dgm:spPr/>
    </dgm:pt>
    <dgm:pt modelId="{325FA112-E4D9-46C4-AB56-69EFA92E03EA}" type="pres">
      <dgm:prSet presAssocID="{540A07A4-4DDB-4597-9277-A32393AA9722}" presName="parTx" presStyleLbl="alignNode1" presStyleIdx="2" presStyleCnt="3">
        <dgm:presLayoutVars>
          <dgm:chMax val="0"/>
          <dgm:chPref val="0"/>
          <dgm:bulletEnabled val="1"/>
        </dgm:presLayoutVars>
      </dgm:prSet>
      <dgm:spPr/>
    </dgm:pt>
    <dgm:pt modelId="{A4D81F17-0AB6-4720-950D-E29F83F9845B}" type="pres">
      <dgm:prSet presAssocID="{540A07A4-4DDB-4597-9277-A32393AA9722}" presName="desTx" presStyleLbl="alignAccFollowNode1" presStyleIdx="2" presStyleCnt="3">
        <dgm:presLayoutVars>
          <dgm:bulletEnabled val="1"/>
        </dgm:presLayoutVars>
      </dgm:prSet>
      <dgm:spPr/>
    </dgm:pt>
  </dgm:ptLst>
  <dgm:cxnLst>
    <dgm:cxn modelId="{075C490D-6E60-4FD5-BF06-8B9EFE3C62DE}" type="presOf" srcId="{3DD02B60-E274-4C63-BB97-B5A08FA607BC}" destId="{B10774E5-EADA-4760-89CB-770E76ACD1A0}" srcOrd="0" destOrd="0" presId="urn:microsoft.com/office/officeart/2005/8/layout/hList1"/>
    <dgm:cxn modelId="{06E40922-5C6E-4333-8292-06011E3B713F}" srcId="{3DD02B60-E274-4C63-BB97-B5A08FA607BC}" destId="{540A07A4-4DDB-4597-9277-A32393AA9722}" srcOrd="2" destOrd="0" parTransId="{76B69256-0721-48D9-BCA3-4FBB8DB11224}" sibTransId="{C9CFBACC-9FCA-4DF4-A498-237217B8C855}"/>
    <dgm:cxn modelId="{EDECCC37-4718-4587-BF7B-70C2C85065AF}" type="presOf" srcId="{B95E94ED-CEDA-418E-A71A-DC809D4C06C3}" destId="{EBD2DBA8-9A1D-4965-98C4-20800A8DE72B}" srcOrd="0" destOrd="0" presId="urn:microsoft.com/office/officeart/2005/8/layout/hList1"/>
    <dgm:cxn modelId="{64D13046-28E8-4F75-8330-66DB8B7BCBDB}" srcId="{540A07A4-4DDB-4597-9277-A32393AA9722}" destId="{7DB25223-D5E9-44E7-8E1B-647B4F88BBC4}" srcOrd="1" destOrd="0" parTransId="{33EDCD15-EE96-42D1-8889-2D779BF868C9}" sibTransId="{0B6F528B-A0AB-4E41-B9F1-70CFB37E357C}"/>
    <dgm:cxn modelId="{15A6A446-7FAF-4250-99A2-894CC47DABCF}" type="presOf" srcId="{8D5167B0-293F-4470-918A-F164A0FE8D14}" destId="{A4D81F17-0AB6-4720-950D-E29F83F9845B}" srcOrd="0" destOrd="0" presId="urn:microsoft.com/office/officeart/2005/8/layout/hList1"/>
    <dgm:cxn modelId="{DC8AA06C-D053-481E-88DE-F88E71DB8DE2}" srcId="{540A07A4-4DDB-4597-9277-A32393AA9722}" destId="{8D5167B0-293F-4470-918A-F164A0FE8D14}" srcOrd="0" destOrd="0" parTransId="{06C2ED36-DC4F-452D-9322-0DAA6475001B}" sibTransId="{769B56FC-E9E4-4431-A2F7-1F2577BBB032}"/>
    <dgm:cxn modelId="{09382C52-3883-480D-8CCD-4C920E51D9D7}" srcId="{B95E94ED-CEDA-418E-A71A-DC809D4C06C3}" destId="{242C73E8-3F9E-44EA-9893-FCB9C4848B7D}" srcOrd="0" destOrd="0" parTransId="{BC569BA0-00B2-4FDA-9C96-CEE6E6E14E12}" sibTransId="{1115D545-DFE8-45B9-8CD8-1F3C039279F7}"/>
    <dgm:cxn modelId="{E44B298F-9B0C-4B46-95AA-E054DAC87CA9}" srcId="{3DD02B60-E274-4C63-BB97-B5A08FA607BC}" destId="{B95E94ED-CEDA-418E-A71A-DC809D4C06C3}" srcOrd="0" destOrd="0" parTransId="{20841A17-EB3D-4D56-A21E-CC7391860C21}" sibTransId="{576E8408-BE34-4843-94C2-4F5D0FB76F34}"/>
    <dgm:cxn modelId="{2F32B698-F1DA-4FA3-BCCC-DC9521168A1B}" srcId="{76AD0D4C-657C-4277-A4E0-54C46E36A2CE}" destId="{639D9AC3-034B-492F-B421-7D25D749DB7E}" srcOrd="0" destOrd="0" parTransId="{5512DAF5-FDD9-4F3B-94DA-F92716E00A0C}" sibTransId="{CB606D92-5253-4387-9D6A-FEE7862E12E8}"/>
    <dgm:cxn modelId="{B863FE9F-A97E-4295-8E08-5C9F19775ED7}" type="presOf" srcId="{76AD0D4C-657C-4277-A4E0-54C46E36A2CE}" destId="{1AE31870-CC5C-4609-A65B-026CE4696EF7}" srcOrd="0" destOrd="0" presId="urn:microsoft.com/office/officeart/2005/8/layout/hList1"/>
    <dgm:cxn modelId="{AEAECDB9-A7A5-4F34-AE53-24BBC15014DB}" type="presOf" srcId="{540A07A4-4DDB-4597-9277-A32393AA9722}" destId="{325FA112-E4D9-46C4-AB56-69EFA92E03EA}" srcOrd="0" destOrd="0" presId="urn:microsoft.com/office/officeart/2005/8/layout/hList1"/>
    <dgm:cxn modelId="{D6DB7CC5-139A-4622-A3A9-28D96C7DA719}" type="presOf" srcId="{242C73E8-3F9E-44EA-9893-FCB9C4848B7D}" destId="{C44DFB8E-C358-4CB4-A021-8B623E397B57}" srcOrd="0" destOrd="0" presId="urn:microsoft.com/office/officeart/2005/8/layout/hList1"/>
    <dgm:cxn modelId="{B8D0D1D0-60D2-41EE-A4E6-F6D451164AD6}" type="presOf" srcId="{639D9AC3-034B-492F-B421-7D25D749DB7E}" destId="{EE68C667-276A-416B-9AF6-34776555DD83}" srcOrd="0" destOrd="0" presId="urn:microsoft.com/office/officeart/2005/8/layout/hList1"/>
    <dgm:cxn modelId="{48D5C3D1-A9EE-4118-929C-E0D28B4BDB92}" srcId="{3DD02B60-E274-4C63-BB97-B5A08FA607BC}" destId="{76AD0D4C-657C-4277-A4E0-54C46E36A2CE}" srcOrd="1" destOrd="0" parTransId="{068FFFB8-4A4A-433C-BD8B-872AFB5FC112}" sibTransId="{8CBA66A0-144D-4417-A802-672A4A9199D1}"/>
    <dgm:cxn modelId="{7CD01CFF-12A2-4C5E-8A4A-BE4B0497FF0D}" type="presOf" srcId="{7DB25223-D5E9-44E7-8E1B-647B4F88BBC4}" destId="{A4D81F17-0AB6-4720-950D-E29F83F9845B}" srcOrd="0" destOrd="1" presId="urn:microsoft.com/office/officeart/2005/8/layout/hList1"/>
    <dgm:cxn modelId="{E1174D71-6D16-406E-AF9E-55EE0C4DE205}" type="presParOf" srcId="{B10774E5-EADA-4760-89CB-770E76ACD1A0}" destId="{CF18593F-E8FE-40DF-BCCE-2DB6681793D0}" srcOrd="0" destOrd="0" presId="urn:microsoft.com/office/officeart/2005/8/layout/hList1"/>
    <dgm:cxn modelId="{1DE12A07-4689-46AD-B12C-85610DD21BC3}" type="presParOf" srcId="{CF18593F-E8FE-40DF-BCCE-2DB6681793D0}" destId="{EBD2DBA8-9A1D-4965-98C4-20800A8DE72B}" srcOrd="0" destOrd="0" presId="urn:microsoft.com/office/officeart/2005/8/layout/hList1"/>
    <dgm:cxn modelId="{68E8337C-D847-43B7-9B1D-59DEECC6BBC6}" type="presParOf" srcId="{CF18593F-E8FE-40DF-BCCE-2DB6681793D0}" destId="{C44DFB8E-C358-4CB4-A021-8B623E397B57}" srcOrd="1" destOrd="0" presId="urn:microsoft.com/office/officeart/2005/8/layout/hList1"/>
    <dgm:cxn modelId="{3FC759D8-4F7C-4AA2-AF23-8CD5DED60014}" type="presParOf" srcId="{B10774E5-EADA-4760-89CB-770E76ACD1A0}" destId="{C18492D2-540A-433E-ADA3-88A5D2880B79}" srcOrd="1" destOrd="0" presId="urn:microsoft.com/office/officeart/2005/8/layout/hList1"/>
    <dgm:cxn modelId="{049530DA-746A-4A82-81D0-CF80EB978D51}" type="presParOf" srcId="{B10774E5-EADA-4760-89CB-770E76ACD1A0}" destId="{1BB7E988-7F2D-4EB0-81C7-7C660FA25F17}" srcOrd="2" destOrd="0" presId="urn:microsoft.com/office/officeart/2005/8/layout/hList1"/>
    <dgm:cxn modelId="{298441DA-1A07-4473-968C-E02EF448B7C0}" type="presParOf" srcId="{1BB7E988-7F2D-4EB0-81C7-7C660FA25F17}" destId="{1AE31870-CC5C-4609-A65B-026CE4696EF7}" srcOrd="0" destOrd="0" presId="urn:microsoft.com/office/officeart/2005/8/layout/hList1"/>
    <dgm:cxn modelId="{131DBD0A-0D58-4CF3-B59D-7E5A400DBC7F}" type="presParOf" srcId="{1BB7E988-7F2D-4EB0-81C7-7C660FA25F17}" destId="{EE68C667-276A-416B-9AF6-34776555DD83}" srcOrd="1" destOrd="0" presId="urn:microsoft.com/office/officeart/2005/8/layout/hList1"/>
    <dgm:cxn modelId="{A97D60C5-7BDE-47FA-9D05-B4AB021A6479}" type="presParOf" srcId="{B10774E5-EADA-4760-89CB-770E76ACD1A0}" destId="{37EB434E-5437-483E-91FF-E3D8E4E10B7C}" srcOrd="3" destOrd="0" presId="urn:microsoft.com/office/officeart/2005/8/layout/hList1"/>
    <dgm:cxn modelId="{95210C6A-3B2C-45F7-8987-938169FDCF45}" type="presParOf" srcId="{B10774E5-EADA-4760-89CB-770E76ACD1A0}" destId="{2D6B4F1E-3728-4012-AC6C-B2DDBED00CBF}" srcOrd="4" destOrd="0" presId="urn:microsoft.com/office/officeart/2005/8/layout/hList1"/>
    <dgm:cxn modelId="{5A1F2B91-870B-4ED6-B125-5A74DE348F0F}" type="presParOf" srcId="{2D6B4F1E-3728-4012-AC6C-B2DDBED00CBF}" destId="{325FA112-E4D9-46C4-AB56-69EFA92E03EA}" srcOrd="0" destOrd="0" presId="urn:microsoft.com/office/officeart/2005/8/layout/hList1"/>
    <dgm:cxn modelId="{A6871608-AB7D-49B1-A03A-181EB3B8D4A7}" type="presParOf" srcId="{2D6B4F1E-3728-4012-AC6C-B2DDBED00CBF}" destId="{A4D81F17-0AB6-4720-950D-E29F83F984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3D7488-B672-4DE7-92DA-D76BED1171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9E70B4-A28F-49FA-90EE-124F665AAD60}">
      <dgm:prSet/>
      <dgm:spPr/>
      <dgm:t>
        <a:bodyPr/>
        <a:lstStyle/>
        <a:p>
          <a:pPr rtl="0"/>
          <a:r>
            <a:rPr lang="en-US" dirty="0"/>
            <a:t>Must report </a:t>
          </a:r>
          <a:r>
            <a:rPr lang="en-US" i="1" dirty="0"/>
            <a:t>immediately</a:t>
          </a:r>
          <a:r>
            <a:rPr lang="en-US" dirty="0"/>
            <a:t> to supervisor </a:t>
          </a:r>
          <a:r>
            <a:rPr lang="en-US" dirty="0">
              <a:latin typeface="Calibri Light" panose="020F0302020204030204"/>
            </a:rPr>
            <a:t>at</a:t>
          </a:r>
          <a:r>
            <a:rPr lang="en-US" dirty="0"/>
            <a:t> the first sign/symptom of illness so that appropriate arrangements can be made for your client</a:t>
          </a:r>
        </a:p>
      </dgm:t>
    </dgm:pt>
    <dgm:pt modelId="{D49E2822-B1C8-4ECF-AAE7-1A8E50C3DF71}" type="parTrans" cxnId="{8C23B40B-FA06-4C4D-B987-024938269D27}">
      <dgm:prSet/>
      <dgm:spPr/>
      <dgm:t>
        <a:bodyPr/>
        <a:lstStyle/>
        <a:p>
          <a:endParaRPr lang="en-US"/>
        </a:p>
      </dgm:t>
    </dgm:pt>
    <dgm:pt modelId="{D9A5FA7B-C8DF-4DD2-9E5B-545B40F882FC}" type="sibTrans" cxnId="{8C23B40B-FA06-4C4D-B987-024938269D27}">
      <dgm:prSet/>
      <dgm:spPr/>
      <dgm:t>
        <a:bodyPr/>
        <a:lstStyle/>
        <a:p>
          <a:endParaRPr lang="en-US"/>
        </a:p>
      </dgm:t>
    </dgm:pt>
    <dgm:pt modelId="{87765562-B562-4683-BB59-3A4E929D49D1}">
      <dgm:prSet/>
      <dgm:spPr/>
      <dgm:t>
        <a:bodyPr/>
        <a:lstStyle/>
        <a:p>
          <a:r>
            <a:rPr lang="en-US" dirty="0"/>
            <a:t>Before returning to work after being off due to an infectious or communicable disease, contact your supervisor to clear you for your duties.</a:t>
          </a:r>
        </a:p>
      </dgm:t>
    </dgm:pt>
    <dgm:pt modelId="{390C1FAA-3562-49DB-971F-EDC6C77B944B}" type="parTrans" cxnId="{69038AF4-DCFF-485A-A650-277DDB37C652}">
      <dgm:prSet/>
      <dgm:spPr/>
      <dgm:t>
        <a:bodyPr/>
        <a:lstStyle/>
        <a:p>
          <a:endParaRPr lang="en-US"/>
        </a:p>
      </dgm:t>
    </dgm:pt>
    <dgm:pt modelId="{C0A08A1A-DAF3-4F2C-B808-145C735E9159}" type="sibTrans" cxnId="{69038AF4-DCFF-485A-A650-277DDB37C652}">
      <dgm:prSet/>
      <dgm:spPr/>
      <dgm:t>
        <a:bodyPr/>
        <a:lstStyle/>
        <a:p>
          <a:endParaRPr lang="en-US"/>
        </a:p>
      </dgm:t>
    </dgm:pt>
    <dgm:pt modelId="{E0ACEC35-CD64-4023-A455-3B1F32B140B1}" type="pres">
      <dgm:prSet presAssocID="{1C3D7488-B672-4DE7-92DA-D76BED117196}" presName="root" presStyleCnt="0">
        <dgm:presLayoutVars>
          <dgm:dir/>
          <dgm:resizeHandles val="exact"/>
        </dgm:presLayoutVars>
      </dgm:prSet>
      <dgm:spPr/>
    </dgm:pt>
    <dgm:pt modelId="{BC4519A3-EA52-4A67-B87A-7D9938DF254F}" type="pres">
      <dgm:prSet presAssocID="{809E70B4-A28F-49FA-90EE-124F665AAD60}" presName="compNode" presStyleCnt="0"/>
      <dgm:spPr/>
    </dgm:pt>
    <dgm:pt modelId="{68F3553C-7027-4F28-AE3B-E6ED5944734F}" type="pres">
      <dgm:prSet presAssocID="{809E70B4-A28F-49FA-90EE-124F665AAD60}" presName="bgRect" presStyleLbl="bgShp" presStyleIdx="0" presStyleCnt="2"/>
      <dgm:spPr/>
    </dgm:pt>
    <dgm:pt modelId="{576FED41-9B97-471D-93D0-DDC97C78CC8E}" type="pres">
      <dgm:prSet presAssocID="{809E70B4-A28F-49FA-90EE-124F665AAD6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7C9D635-4D95-413D-BF10-99CAC4CBC5F7}" type="pres">
      <dgm:prSet presAssocID="{809E70B4-A28F-49FA-90EE-124F665AAD60}" presName="spaceRect" presStyleCnt="0"/>
      <dgm:spPr/>
    </dgm:pt>
    <dgm:pt modelId="{D572D33D-3D39-4FA7-9722-4C3366AC4676}" type="pres">
      <dgm:prSet presAssocID="{809E70B4-A28F-49FA-90EE-124F665AAD60}" presName="parTx" presStyleLbl="revTx" presStyleIdx="0" presStyleCnt="2">
        <dgm:presLayoutVars>
          <dgm:chMax val="0"/>
          <dgm:chPref val="0"/>
        </dgm:presLayoutVars>
      </dgm:prSet>
      <dgm:spPr/>
    </dgm:pt>
    <dgm:pt modelId="{C2CFF1F1-2E2F-491A-B1D9-E8C8613B3895}" type="pres">
      <dgm:prSet presAssocID="{D9A5FA7B-C8DF-4DD2-9E5B-545B40F882FC}" presName="sibTrans" presStyleCnt="0"/>
      <dgm:spPr/>
    </dgm:pt>
    <dgm:pt modelId="{06FC3C23-BE9E-4378-A5C2-8AFD31A8BE35}" type="pres">
      <dgm:prSet presAssocID="{87765562-B562-4683-BB59-3A4E929D49D1}" presName="compNode" presStyleCnt="0"/>
      <dgm:spPr/>
    </dgm:pt>
    <dgm:pt modelId="{283541F4-10DB-4F1E-AE0B-EC751CCC74E8}" type="pres">
      <dgm:prSet presAssocID="{87765562-B562-4683-BB59-3A4E929D49D1}" presName="bgRect" presStyleLbl="bgShp" presStyleIdx="1" presStyleCnt="2"/>
      <dgm:spPr/>
    </dgm:pt>
    <dgm:pt modelId="{3ACF10FF-67B6-4810-BD8F-1D19FA86E345}" type="pres">
      <dgm:prSet presAssocID="{87765562-B562-4683-BB59-3A4E929D49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502FF211-A715-4B21-B6B5-83B154B12306}" type="pres">
      <dgm:prSet presAssocID="{87765562-B562-4683-BB59-3A4E929D49D1}" presName="spaceRect" presStyleCnt="0"/>
      <dgm:spPr/>
    </dgm:pt>
    <dgm:pt modelId="{A7535BD3-BF9D-43B4-B405-422319693EAF}" type="pres">
      <dgm:prSet presAssocID="{87765562-B562-4683-BB59-3A4E929D49D1}" presName="parTx" presStyleLbl="revTx" presStyleIdx="1" presStyleCnt="2">
        <dgm:presLayoutVars>
          <dgm:chMax val="0"/>
          <dgm:chPref val="0"/>
        </dgm:presLayoutVars>
      </dgm:prSet>
      <dgm:spPr/>
    </dgm:pt>
  </dgm:ptLst>
  <dgm:cxnLst>
    <dgm:cxn modelId="{8C23B40B-FA06-4C4D-B987-024938269D27}" srcId="{1C3D7488-B672-4DE7-92DA-D76BED117196}" destId="{809E70B4-A28F-49FA-90EE-124F665AAD60}" srcOrd="0" destOrd="0" parTransId="{D49E2822-B1C8-4ECF-AAE7-1A8E50C3DF71}" sibTransId="{D9A5FA7B-C8DF-4DD2-9E5B-545B40F882FC}"/>
    <dgm:cxn modelId="{1A4A1A15-9A06-40C2-9C9F-2FF842FE9870}" type="presOf" srcId="{87765562-B562-4683-BB59-3A4E929D49D1}" destId="{A7535BD3-BF9D-43B4-B405-422319693EAF}" srcOrd="0" destOrd="0" presId="urn:microsoft.com/office/officeart/2018/2/layout/IconVerticalSolidList"/>
    <dgm:cxn modelId="{8A4CC38F-7B5C-4F3A-B136-52DDA2E6C440}" type="presOf" srcId="{1C3D7488-B672-4DE7-92DA-D76BED117196}" destId="{E0ACEC35-CD64-4023-A455-3B1F32B140B1}" srcOrd="0" destOrd="0" presId="urn:microsoft.com/office/officeart/2018/2/layout/IconVerticalSolidList"/>
    <dgm:cxn modelId="{33DDA2AD-8179-49DC-B83A-B63421504EC9}" type="presOf" srcId="{809E70B4-A28F-49FA-90EE-124F665AAD60}" destId="{D572D33D-3D39-4FA7-9722-4C3366AC4676}" srcOrd="0" destOrd="0" presId="urn:microsoft.com/office/officeart/2018/2/layout/IconVerticalSolidList"/>
    <dgm:cxn modelId="{69038AF4-DCFF-485A-A650-277DDB37C652}" srcId="{1C3D7488-B672-4DE7-92DA-D76BED117196}" destId="{87765562-B562-4683-BB59-3A4E929D49D1}" srcOrd="1" destOrd="0" parTransId="{390C1FAA-3562-49DB-971F-EDC6C77B944B}" sibTransId="{C0A08A1A-DAF3-4F2C-B808-145C735E9159}"/>
    <dgm:cxn modelId="{CB0ED873-F9BE-4F75-9200-6D6192EF6B7D}" type="presParOf" srcId="{E0ACEC35-CD64-4023-A455-3B1F32B140B1}" destId="{BC4519A3-EA52-4A67-B87A-7D9938DF254F}" srcOrd="0" destOrd="0" presId="urn:microsoft.com/office/officeart/2018/2/layout/IconVerticalSolidList"/>
    <dgm:cxn modelId="{037DDEEC-861B-488E-B128-1CCC15BDE951}" type="presParOf" srcId="{BC4519A3-EA52-4A67-B87A-7D9938DF254F}" destId="{68F3553C-7027-4F28-AE3B-E6ED5944734F}" srcOrd="0" destOrd="0" presId="urn:microsoft.com/office/officeart/2018/2/layout/IconVerticalSolidList"/>
    <dgm:cxn modelId="{6B50FDC0-33EB-403C-9A26-01B8F9797206}" type="presParOf" srcId="{BC4519A3-EA52-4A67-B87A-7D9938DF254F}" destId="{576FED41-9B97-471D-93D0-DDC97C78CC8E}" srcOrd="1" destOrd="0" presId="urn:microsoft.com/office/officeart/2018/2/layout/IconVerticalSolidList"/>
    <dgm:cxn modelId="{2F963C5D-59AB-43CC-AEDA-82DCDC6A4602}" type="presParOf" srcId="{BC4519A3-EA52-4A67-B87A-7D9938DF254F}" destId="{C7C9D635-4D95-413D-BF10-99CAC4CBC5F7}" srcOrd="2" destOrd="0" presId="urn:microsoft.com/office/officeart/2018/2/layout/IconVerticalSolidList"/>
    <dgm:cxn modelId="{699D46B3-8B3B-4A25-A4F9-85DC38099B23}" type="presParOf" srcId="{BC4519A3-EA52-4A67-B87A-7D9938DF254F}" destId="{D572D33D-3D39-4FA7-9722-4C3366AC4676}" srcOrd="3" destOrd="0" presId="urn:microsoft.com/office/officeart/2018/2/layout/IconVerticalSolidList"/>
    <dgm:cxn modelId="{4B3FD54F-36EF-4667-BFEC-48C2B03A2C6F}" type="presParOf" srcId="{E0ACEC35-CD64-4023-A455-3B1F32B140B1}" destId="{C2CFF1F1-2E2F-491A-B1D9-E8C8613B3895}" srcOrd="1" destOrd="0" presId="urn:microsoft.com/office/officeart/2018/2/layout/IconVerticalSolidList"/>
    <dgm:cxn modelId="{F724C4CC-4A29-462F-AE4C-38C7FF5FD5B2}" type="presParOf" srcId="{E0ACEC35-CD64-4023-A455-3B1F32B140B1}" destId="{06FC3C23-BE9E-4378-A5C2-8AFD31A8BE35}" srcOrd="2" destOrd="0" presId="urn:microsoft.com/office/officeart/2018/2/layout/IconVerticalSolidList"/>
    <dgm:cxn modelId="{9A36C204-90B7-4F3B-8324-AF5409624EA4}" type="presParOf" srcId="{06FC3C23-BE9E-4378-A5C2-8AFD31A8BE35}" destId="{283541F4-10DB-4F1E-AE0B-EC751CCC74E8}" srcOrd="0" destOrd="0" presId="urn:microsoft.com/office/officeart/2018/2/layout/IconVerticalSolidList"/>
    <dgm:cxn modelId="{F83369FD-9739-40DE-A7ED-0CBD6B040D1F}" type="presParOf" srcId="{06FC3C23-BE9E-4378-A5C2-8AFD31A8BE35}" destId="{3ACF10FF-67B6-4810-BD8F-1D19FA86E345}" srcOrd="1" destOrd="0" presId="urn:microsoft.com/office/officeart/2018/2/layout/IconVerticalSolidList"/>
    <dgm:cxn modelId="{B8960AEB-CEA0-4C6D-BB0B-6CE2D09F8AD9}" type="presParOf" srcId="{06FC3C23-BE9E-4378-A5C2-8AFD31A8BE35}" destId="{502FF211-A715-4B21-B6B5-83B154B12306}" srcOrd="2" destOrd="0" presId="urn:microsoft.com/office/officeart/2018/2/layout/IconVerticalSolidList"/>
    <dgm:cxn modelId="{3C8E455A-4F65-44EE-8485-C08AF7BA8FB1}" type="presParOf" srcId="{06FC3C23-BE9E-4378-A5C2-8AFD31A8BE35}" destId="{A7535BD3-BF9D-43B4-B405-422319693E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3C170-1ADA-4CDA-B7A2-6FCDE483BC3B}">
      <dsp:nvSpPr>
        <dsp:cNvPr id="0" name=""/>
        <dsp:cNvSpPr/>
      </dsp:nvSpPr>
      <dsp:spPr>
        <a:xfrm>
          <a:off x="1727944" y="1793090"/>
          <a:ext cx="2981957" cy="1789174"/>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Office P</a:t>
          </a:r>
          <a:r>
            <a:rPr lang="en-US" sz="2700" kern="1200" dirty="0">
              <a:latin typeface="Century Gothic"/>
            </a:rPr>
            <a:t>hone:</a:t>
          </a:r>
        </a:p>
        <a:p>
          <a:pPr marL="0" lvl="0" indent="0" algn="ctr" defTabSz="1200150" rtl="0">
            <a:lnSpc>
              <a:spcPct val="90000"/>
            </a:lnSpc>
            <a:spcBef>
              <a:spcPct val="0"/>
            </a:spcBef>
            <a:spcAft>
              <a:spcPct val="35000"/>
            </a:spcAft>
            <a:buNone/>
          </a:pPr>
          <a:r>
            <a:rPr lang="en-US" sz="2700" kern="1200" dirty="0">
              <a:latin typeface="Century Gothic"/>
            </a:rPr>
            <a:t> 817-823-6759</a:t>
          </a:r>
          <a:endParaRPr lang="en-US" sz="2700" kern="1200" dirty="0"/>
        </a:p>
      </dsp:txBody>
      <dsp:txXfrm>
        <a:off x="1727944" y="1793090"/>
        <a:ext cx="2981957" cy="1789174"/>
      </dsp:txXfrm>
    </dsp:sp>
    <dsp:sp modelId="{CCE007CA-58E5-43CE-B0F1-6B3348327913}">
      <dsp:nvSpPr>
        <dsp:cNvPr id="0" name=""/>
        <dsp:cNvSpPr/>
      </dsp:nvSpPr>
      <dsp:spPr>
        <a:xfrm>
          <a:off x="1729196" y="3595880"/>
          <a:ext cx="2981957" cy="1789174"/>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Office Hours</a:t>
          </a:r>
          <a:r>
            <a:rPr lang="en-US" sz="2700" kern="1200" dirty="0">
              <a:latin typeface="Century Gothic"/>
            </a:rPr>
            <a:t>: </a:t>
          </a:r>
        </a:p>
        <a:p>
          <a:pPr marL="0" lvl="0" indent="0" algn="ctr" defTabSz="1200150" rtl="0">
            <a:lnSpc>
              <a:spcPct val="90000"/>
            </a:lnSpc>
            <a:spcBef>
              <a:spcPct val="0"/>
            </a:spcBef>
            <a:spcAft>
              <a:spcPct val="35000"/>
            </a:spcAft>
            <a:buNone/>
          </a:pPr>
          <a:r>
            <a:rPr lang="en-US" sz="2700" kern="1200" dirty="0">
              <a:latin typeface="Century Gothic"/>
            </a:rPr>
            <a:t>Mon-Thurs. 8-5</a:t>
          </a:r>
        </a:p>
        <a:p>
          <a:pPr marL="0" lvl="0" indent="0" algn="ctr" defTabSz="1200150" rtl="0">
            <a:lnSpc>
              <a:spcPct val="90000"/>
            </a:lnSpc>
            <a:spcBef>
              <a:spcPct val="0"/>
            </a:spcBef>
            <a:spcAft>
              <a:spcPct val="35000"/>
            </a:spcAft>
            <a:buNone/>
          </a:pPr>
          <a:r>
            <a:rPr lang="en-US" sz="2700" kern="1200" dirty="0">
              <a:latin typeface="Century Gothic"/>
            </a:rPr>
            <a:t>Friday 8-4</a:t>
          </a:r>
        </a:p>
      </dsp:txBody>
      <dsp:txXfrm>
        <a:off x="1729196" y="3595880"/>
        <a:ext cx="2981957" cy="1789174"/>
      </dsp:txXfrm>
    </dsp:sp>
    <dsp:sp modelId="{C6AB8646-7C39-46A9-A312-D4B8482F652C}">
      <dsp:nvSpPr>
        <dsp:cNvPr id="0" name=""/>
        <dsp:cNvSpPr/>
      </dsp:nvSpPr>
      <dsp:spPr>
        <a:xfrm>
          <a:off x="1736442" y="9"/>
          <a:ext cx="2981957" cy="1789174"/>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Calibri Light" panose="020F0302020204030204"/>
            </a:rPr>
            <a:t>Care Team Manager</a:t>
          </a:r>
        </a:p>
        <a:p>
          <a:pPr marL="0" lvl="0" indent="0" algn="ctr" defTabSz="1200150" rtl="0">
            <a:lnSpc>
              <a:spcPct val="90000"/>
            </a:lnSpc>
            <a:spcBef>
              <a:spcPct val="0"/>
            </a:spcBef>
            <a:spcAft>
              <a:spcPct val="35000"/>
            </a:spcAft>
            <a:buNone/>
          </a:pPr>
          <a:r>
            <a:rPr lang="en-US" sz="2700" kern="1200" dirty="0">
              <a:latin typeface="Calibri Light" panose="020F0302020204030204"/>
            </a:rPr>
            <a:t>HR Manager</a:t>
          </a:r>
        </a:p>
        <a:p>
          <a:pPr marL="0" lvl="0" indent="0" algn="ctr" defTabSz="1200150" rtl="0">
            <a:lnSpc>
              <a:spcPct val="90000"/>
            </a:lnSpc>
            <a:spcBef>
              <a:spcPct val="0"/>
            </a:spcBef>
            <a:spcAft>
              <a:spcPct val="35000"/>
            </a:spcAft>
            <a:buNone/>
          </a:pPr>
          <a:endParaRPr lang="en-US" sz="2700" kern="1200" dirty="0">
            <a:latin typeface="Calibri Light" panose="020F0302020204030204"/>
          </a:endParaRPr>
        </a:p>
      </dsp:txBody>
      <dsp:txXfrm>
        <a:off x="1736442" y="9"/>
        <a:ext cx="2981957" cy="1789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2DBA8-9A1D-4965-98C4-20800A8DE72B}">
      <dsp:nvSpPr>
        <dsp:cNvPr id="0" name=""/>
        <dsp:cNvSpPr/>
      </dsp:nvSpPr>
      <dsp:spPr>
        <a:xfrm>
          <a:off x="3286" y="146390"/>
          <a:ext cx="3203971" cy="773997"/>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Gloves</a:t>
          </a:r>
        </a:p>
      </dsp:txBody>
      <dsp:txXfrm>
        <a:off x="3286" y="146390"/>
        <a:ext cx="3203971" cy="773997"/>
      </dsp:txXfrm>
    </dsp:sp>
    <dsp:sp modelId="{C44DFB8E-C358-4CB4-A021-8B623E397B57}">
      <dsp:nvSpPr>
        <dsp:cNvPr id="0" name=""/>
        <dsp:cNvSpPr/>
      </dsp:nvSpPr>
      <dsp:spPr>
        <a:xfrm>
          <a:off x="3286" y="920388"/>
          <a:ext cx="3203971" cy="3285765"/>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a:t>ALWAYS when doing: Routine personal care</a:t>
          </a:r>
          <a:r>
            <a:rPr lang="en-US" sz="2100" kern="1200" dirty="0">
              <a:latin typeface="Calibri Light" panose="020F0302020204030204"/>
            </a:rPr>
            <a:t> </a:t>
          </a:r>
          <a:r>
            <a:rPr lang="en-US" sz="2100" kern="1200" dirty="0"/>
            <a:t>(</a:t>
          </a:r>
          <a:r>
            <a:rPr lang="en-US" sz="2100" kern="1200" dirty="0">
              <a:latin typeface="Calibri Light" panose="020F0302020204030204"/>
            </a:rPr>
            <a:t>bathing</a:t>
          </a:r>
          <a:r>
            <a:rPr lang="en-US" sz="2100" kern="1200" dirty="0"/>
            <a:t>, dressing toileting, assisting with medication, oral hygiene, grooming, skin/nail care, transferring), cleaning</a:t>
          </a:r>
          <a:r>
            <a:rPr lang="en-US" sz="2100" kern="1200" dirty="0">
              <a:latin typeface="Calibri Light" panose="020F0302020204030204"/>
            </a:rPr>
            <a:t> </a:t>
          </a:r>
          <a:endParaRPr lang="en-US" sz="2100" kern="1200" dirty="0"/>
        </a:p>
      </dsp:txBody>
      <dsp:txXfrm>
        <a:off x="3286" y="920388"/>
        <a:ext cx="3203971" cy="3285765"/>
      </dsp:txXfrm>
    </dsp:sp>
    <dsp:sp modelId="{1AE31870-CC5C-4609-A65B-026CE4696EF7}">
      <dsp:nvSpPr>
        <dsp:cNvPr id="0" name=""/>
        <dsp:cNvSpPr/>
      </dsp:nvSpPr>
      <dsp:spPr>
        <a:xfrm>
          <a:off x="3655814" y="146390"/>
          <a:ext cx="3203971" cy="773997"/>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Mask</a:t>
          </a:r>
        </a:p>
      </dsp:txBody>
      <dsp:txXfrm>
        <a:off x="3655814" y="146390"/>
        <a:ext cx="3203971" cy="773997"/>
      </dsp:txXfrm>
    </dsp:sp>
    <dsp:sp modelId="{EE68C667-276A-416B-9AF6-34776555DD83}">
      <dsp:nvSpPr>
        <dsp:cNvPr id="0" name=""/>
        <dsp:cNvSpPr/>
      </dsp:nvSpPr>
      <dsp:spPr>
        <a:xfrm>
          <a:off x="3655814" y="920388"/>
          <a:ext cx="3203971" cy="3285765"/>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Always while in client’s home</a:t>
          </a:r>
        </a:p>
      </dsp:txBody>
      <dsp:txXfrm>
        <a:off x="3655814" y="920388"/>
        <a:ext cx="3203971" cy="3285765"/>
      </dsp:txXfrm>
    </dsp:sp>
    <dsp:sp modelId="{325FA112-E4D9-46C4-AB56-69EFA92E03EA}">
      <dsp:nvSpPr>
        <dsp:cNvPr id="0" name=""/>
        <dsp:cNvSpPr/>
      </dsp:nvSpPr>
      <dsp:spPr>
        <a:xfrm>
          <a:off x="7308342" y="146390"/>
          <a:ext cx="3203971" cy="773997"/>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Goggles/Eye Protection</a:t>
          </a:r>
        </a:p>
      </dsp:txBody>
      <dsp:txXfrm>
        <a:off x="7308342" y="146390"/>
        <a:ext cx="3203971" cy="773997"/>
      </dsp:txXfrm>
    </dsp:sp>
    <dsp:sp modelId="{A4D81F17-0AB6-4720-950D-E29F83F9845B}">
      <dsp:nvSpPr>
        <dsp:cNvPr id="0" name=""/>
        <dsp:cNvSpPr/>
      </dsp:nvSpPr>
      <dsp:spPr>
        <a:xfrm>
          <a:off x="7308342" y="920388"/>
          <a:ext cx="3203971" cy="3285765"/>
        </a:xfrm>
        <a:prstGeom prst="rect">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When in close contact with client who has signs of airborne disease</a:t>
          </a:r>
        </a:p>
        <a:p>
          <a:pPr marL="228600" lvl="1" indent="-228600" algn="l" defTabSz="933450">
            <a:lnSpc>
              <a:spcPct val="90000"/>
            </a:lnSpc>
            <a:spcBef>
              <a:spcPct val="0"/>
            </a:spcBef>
            <a:spcAft>
              <a:spcPct val="15000"/>
            </a:spcAft>
            <a:buChar char="•"/>
          </a:pPr>
          <a:r>
            <a:rPr lang="en-US" sz="2100" kern="1200" dirty="0"/>
            <a:t>Client has signs/ symptoms of coronavirus/TB/other respiratory disease</a:t>
          </a:r>
        </a:p>
      </dsp:txBody>
      <dsp:txXfrm>
        <a:off x="7308342" y="920388"/>
        <a:ext cx="3203971" cy="3285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3553C-7027-4F28-AE3B-E6ED5944734F}">
      <dsp:nvSpPr>
        <dsp:cNvPr id="0" name=""/>
        <dsp:cNvSpPr/>
      </dsp:nvSpPr>
      <dsp:spPr>
        <a:xfrm>
          <a:off x="0" y="745053"/>
          <a:ext cx="10506456" cy="13754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FED41-9B97-471D-93D0-DDC97C78CC8E}">
      <dsp:nvSpPr>
        <dsp:cNvPr id="0" name=""/>
        <dsp:cNvSpPr/>
      </dsp:nvSpPr>
      <dsp:spPr>
        <a:xfrm>
          <a:off x="416083" y="1054537"/>
          <a:ext cx="756516" cy="756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72D33D-3D39-4FA7-9722-4C3366AC4676}">
      <dsp:nvSpPr>
        <dsp:cNvPr id="0" name=""/>
        <dsp:cNvSpPr/>
      </dsp:nvSpPr>
      <dsp:spPr>
        <a:xfrm>
          <a:off x="1588683" y="745053"/>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1111250" rtl="0">
            <a:lnSpc>
              <a:spcPct val="90000"/>
            </a:lnSpc>
            <a:spcBef>
              <a:spcPct val="0"/>
            </a:spcBef>
            <a:spcAft>
              <a:spcPct val="35000"/>
            </a:spcAft>
            <a:buNone/>
          </a:pPr>
          <a:r>
            <a:rPr lang="en-US" sz="2500" kern="1200" dirty="0"/>
            <a:t>Must report </a:t>
          </a:r>
          <a:r>
            <a:rPr lang="en-US" sz="2500" i="1" kern="1200" dirty="0"/>
            <a:t>immediately</a:t>
          </a:r>
          <a:r>
            <a:rPr lang="en-US" sz="2500" kern="1200" dirty="0"/>
            <a:t> to supervisor </a:t>
          </a:r>
          <a:r>
            <a:rPr lang="en-US" sz="2500" kern="1200" dirty="0">
              <a:latin typeface="Calibri Light" panose="020F0302020204030204"/>
            </a:rPr>
            <a:t>at</a:t>
          </a:r>
          <a:r>
            <a:rPr lang="en-US" sz="2500" kern="1200" dirty="0"/>
            <a:t> the first sign/symptom of illness so that appropriate arrangements can be made for your client</a:t>
          </a:r>
        </a:p>
      </dsp:txBody>
      <dsp:txXfrm>
        <a:off x="1588683" y="745053"/>
        <a:ext cx="8917772" cy="1375483"/>
      </dsp:txXfrm>
    </dsp:sp>
    <dsp:sp modelId="{283541F4-10DB-4F1E-AE0B-EC751CCC74E8}">
      <dsp:nvSpPr>
        <dsp:cNvPr id="0" name=""/>
        <dsp:cNvSpPr/>
      </dsp:nvSpPr>
      <dsp:spPr>
        <a:xfrm>
          <a:off x="0" y="2464408"/>
          <a:ext cx="10506456" cy="13754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CF10FF-67B6-4810-BD8F-1D19FA86E345}">
      <dsp:nvSpPr>
        <dsp:cNvPr id="0" name=""/>
        <dsp:cNvSpPr/>
      </dsp:nvSpPr>
      <dsp:spPr>
        <a:xfrm>
          <a:off x="416083" y="2773892"/>
          <a:ext cx="756516" cy="756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535BD3-BF9D-43B4-B405-422319693EAF}">
      <dsp:nvSpPr>
        <dsp:cNvPr id="0" name=""/>
        <dsp:cNvSpPr/>
      </dsp:nvSpPr>
      <dsp:spPr>
        <a:xfrm>
          <a:off x="1588683" y="2464408"/>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1111250">
            <a:lnSpc>
              <a:spcPct val="90000"/>
            </a:lnSpc>
            <a:spcBef>
              <a:spcPct val="0"/>
            </a:spcBef>
            <a:spcAft>
              <a:spcPct val="35000"/>
            </a:spcAft>
            <a:buNone/>
          </a:pPr>
          <a:r>
            <a:rPr lang="en-US" sz="2500" kern="1200" dirty="0"/>
            <a:t>Before returning to work after being off due to an infectious or communicable disease, contact your supervisor to clear you for your duties.</a:t>
          </a:r>
        </a:p>
      </dsp:txBody>
      <dsp:txXfrm>
        <a:off x="1588683" y="2464408"/>
        <a:ext cx="8917772" cy="13754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7/31/2023</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dirty="0"/>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7/31/2023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dirty="0"/>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input where to reference this in the policy handbook/have copies of this section available to attendants.</a:t>
            </a:r>
          </a:p>
        </p:txBody>
      </p:sp>
      <p:sp>
        <p:nvSpPr>
          <p:cNvPr id="4" name="Slide Number Placeholder 3"/>
          <p:cNvSpPr>
            <a:spLocks noGrp="1"/>
          </p:cNvSpPr>
          <p:nvPr>
            <p:ph type="sldNum" sz="quarter" idx="5"/>
          </p:nvPr>
        </p:nvSpPr>
        <p:spPr/>
        <p:txBody>
          <a:bodyPr/>
          <a:lstStyle/>
          <a:p>
            <a:fld id="{67F715A1-4ADC-44E0-9587-804FF39D6B22}" type="slidenum">
              <a:rPr lang="en-US" smtClean="0"/>
              <a:t>1</a:t>
            </a:fld>
            <a:endParaRPr lang="en-US" dirty="0"/>
          </a:p>
        </p:txBody>
      </p:sp>
    </p:spTree>
    <p:extLst>
      <p:ext uri="{BB962C8B-B14F-4D97-AF65-F5344CB8AC3E}">
        <p14:creationId xmlns:p14="http://schemas.microsoft.com/office/powerpoint/2010/main" val="296304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directs them to donna and I’s office phone but can be edited if </a:t>
            </a:r>
            <a:r>
              <a:rPr lang="en-US" dirty="0" err="1"/>
              <a:t>neede</a:t>
            </a:r>
            <a:endParaRPr lang="en-US" dirty="0"/>
          </a:p>
        </p:txBody>
      </p:sp>
      <p:sp>
        <p:nvSpPr>
          <p:cNvPr id="4" name="Slide Number Placeholder 3"/>
          <p:cNvSpPr>
            <a:spLocks noGrp="1"/>
          </p:cNvSpPr>
          <p:nvPr>
            <p:ph type="sldNum" sz="quarter" idx="5"/>
          </p:nvPr>
        </p:nvSpPr>
        <p:spPr/>
        <p:txBody>
          <a:bodyPr/>
          <a:lstStyle/>
          <a:p>
            <a:fld id="{67F715A1-4ADC-44E0-9587-804FF39D6B22}" type="slidenum">
              <a:rPr lang="en-US" smtClean="0"/>
              <a:t>3</a:t>
            </a:fld>
            <a:endParaRPr lang="en-US" dirty="0"/>
          </a:p>
        </p:txBody>
      </p:sp>
    </p:spTree>
    <p:extLst>
      <p:ext uri="{BB962C8B-B14F-4D97-AF65-F5344CB8AC3E}">
        <p14:creationId xmlns:p14="http://schemas.microsoft.com/office/powerpoint/2010/main" val="109328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Talk about coronavirus precautions</a:t>
            </a:r>
          </a:p>
          <a:p>
            <a:r>
              <a:rPr lang="en-US" dirty="0">
                <a:cs typeface="Calibri"/>
              </a:rPr>
              <a:t>Placing needles in biohazard containers</a:t>
            </a:r>
          </a:p>
        </p:txBody>
      </p:sp>
      <p:sp>
        <p:nvSpPr>
          <p:cNvPr id="4" name="Slide Number Placeholder 3"/>
          <p:cNvSpPr>
            <a:spLocks noGrp="1"/>
          </p:cNvSpPr>
          <p:nvPr>
            <p:ph type="sldNum" sz="quarter" idx="5"/>
          </p:nvPr>
        </p:nvSpPr>
        <p:spPr/>
        <p:txBody>
          <a:bodyPr/>
          <a:lstStyle/>
          <a:p>
            <a:fld id="{67F715A1-4ADC-44E0-9587-804FF39D6B22}" type="slidenum">
              <a:rPr lang="en-US" smtClean="0"/>
              <a:t>10</a:t>
            </a:fld>
            <a:endParaRPr lang="en-US" dirty="0"/>
          </a:p>
        </p:txBody>
      </p:sp>
    </p:spTree>
    <p:extLst>
      <p:ext uri="{BB962C8B-B14F-4D97-AF65-F5344CB8AC3E}">
        <p14:creationId xmlns:p14="http://schemas.microsoft.com/office/powerpoint/2010/main" val="205935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time to remember social distancing in ones personal life as well. Clients we care for are often immune compromised and it is important we protect them as much as possible. </a:t>
            </a:r>
          </a:p>
          <a:p>
            <a:r>
              <a:rPr lang="en-US" dirty="0">
                <a:cs typeface="Calibri"/>
              </a:rPr>
              <a:t>Prescreening is asking questions of symptoms and taking </a:t>
            </a:r>
            <a:r>
              <a:rPr lang="en-US" dirty="0" err="1">
                <a:cs typeface="Calibri"/>
              </a:rPr>
              <a:t>tempurture</a:t>
            </a:r>
            <a:r>
              <a:rPr lang="en-US" dirty="0">
                <a:cs typeface="Calibri"/>
              </a:rPr>
              <a:t> of yourself and client</a:t>
            </a:r>
          </a:p>
          <a:p>
            <a:r>
              <a:rPr lang="en-US" dirty="0">
                <a:cs typeface="Calibri"/>
              </a:rPr>
              <a:t>Supervisor is _____</a:t>
            </a:r>
          </a:p>
        </p:txBody>
      </p:sp>
      <p:sp>
        <p:nvSpPr>
          <p:cNvPr id="4" name="Slide Number Placeholder 3"/>
          <p:cNvSpPr>
            <a:spLocks noGrp="1"/>
          </p:cNvSpPr>
          <p:nvPr>
            <p:ph type="sldNum" sz="quarter" idx="5"/>
          </p:nvPr>
        </p:nvSpPr>
        <p:spPr/>
        <p:txBody>
          <a:bodyPr/>
          <a:lstStyle/>
          <a:p>
            <a:fld id="{67F715A1-4ADC-44E0-9587-804FF39D6B22}" type="slidenum">
              <a:rPr lang="en-US" smtClean="0"/>
              <a:t>12</a:t>
            </a:fld>
            <a:endParaRPr lang="en-US" dirty="0"/>
          </a:p>
        </p:txBody>
      </p:sp>
    </p:spTree>
    <p:extLst>
      <p:ext uri="{BB962C8B-B14F-4D97-AF65-F5344CB8AC3E}">
        <p14:creationId xmlns:p14="http://schemas.microsoft.com/office/powerpoint/2010/main" val="72389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Wet your hands with clean, running water (warm or cold), and apply soap. Lather your hands by rubbing them together with the soap. Lather the palms, backs of hands, between your fingers, and under your nails. Scrub your for at least 20 seconds.</a:t>
            </a:r>
          </a:p>
        </p:txBody>
      </p:sp>
      <p:sp>
        <p:nvSpPr>
          <p:cNvPr id="4" name="Slide Number Placeholder 3"/>
          <p:cNvSpPr>
            <a:spLocks noGrp="1"/>
          </p:cNvSpPr>
          <p:nvPr>
            <p:ph type="sldNum" sz="quarter" idx="5"/>
          </p:nvPr>
        </p:nvSpPr>
        <p:spPr/>
        <p:txBody>
          <a:bodyPr/>
          <a:lstStyle/>
          <a:p>
            <a:fld id="{67F715A1-4ADC-44E0-9587-804FF39D6B22}" type="slidenum">
              <a:rPr lang="en-US" smtClean="0"/>
              <a:t>14</a:t>
            </a:fld>
            <a:endParaRPr lang="en-US" dirty="0"/>
          </a:p>
        </p:txBody>
      </p:sp>
    </p:spTree>
    <p:extLst>
      <p:ext uri="{BB962C8B-B14F-4D97-AF65-F5344CB8AC3E}">
        <p14:creationId xmlns:p14="http://schemas.microsoft.com/office/powerpoint/2010/main" val="92958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procedures during Covid-19 outbreak</a:t>
            </a:r>
          </a:p>
          <a:p>
            <a:r>
              <a:rPr lang="en-US" dirty="0"/>
              <a:t>Routine personal care- Bathing, dressing toileting, assisting with medication, oral hygiene, grooming, skin/nail care, transferring </a:t>
            </a:r>
          </a:p>
        </p:txBody>
      </p:sp>
      <p:sp>
        <p:nvSpPr>
          <p:cNvPr id="4" name="Slide Number Placeholder 3"/>
          <p:cNvSpPr>
            <a:spLocks noGrp="1"/>
          </p:cNvSpPr>
          <p:nvPr>
            <p:ph type="sldNum" sz="quarter" idx="5"/>
          </p:nvPr>
        </p:nvSpPr>
        <p:spPr/>
        <p:txBody>
          <a:bodyPr/>
          <a:lstStyle/>
          <a:p>
            <a:fld id="{67F715A1-4ADC-44E0-9587-804FF39D6B22}" type="slidenum">
              <a:rPr lang="en-US" smtClean="0"/>
              <a:t>15</a:t>
            </a:fld>
            <a:endParaRPr lang="en-US" dirty="0"/>
          </a:p>
        </p:txBody>
      </p:sp>
    </p:spTree>
    <p:extLst>
      <p:ext uri="{BB962C8B-B14F-4D97-AF65-F5344CB8AC3E}">
        <p14:creationId xmlns:p14="http://schemas.microsoft.com/office/powerpoint/2010/main" val="329327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policy on our reusing mask/storing procedures</a:t>
            </a:r>
          </a:p>
        </p:txBody>
      </p:sp>
      <p:sp>
        <p:nvSpPr>
          <p:cNvPr id="4" name="Slide Number Placeholder 3"/>
          <p:cNvSpPr>
            <a:spLocks noGrp="1"/>
          </p:cNvSpPr>
          <p:nvPr>
            <p:ph type="sldNum" sz="quarter" idx="5"/>
          </p:nvPr>
        </p:nvSpPr>
        <p:spPr/>
        <p:txBody>
          <a:bodyPr/>
          <a:lstStyle/>
          <a:p>
            <a:fld id="{67F715A1-4ADC-44E0-9587-804FF39D6B22}" type="slidenum">
              <a:rPr lang="en-US" smtClean="0"/>
              <a:t>18</a:t>
            </a:fld>
            <a:endParaRPr lang="en-US" dirty="0"/>
          </a:p>
        </p:txBody>
      </p:sp>
    </p:spTree>
    <p:extLst>
      <p:ext uri="{BB962C8B-B14F-4D97-AF65-F5344CB8AC3E}">
        <p14:creationId xmlns:p14="http://schemas.microsoft.com/office/powerpoint/2010/main" val="3564187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6009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424167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386097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77808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2816267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8100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505776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426116586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53909342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a:t>Click to edit Master title style</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321137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10858880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34797394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83429100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52946529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290718430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422732600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36357181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8041279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0FF0622-75E4-48B8-A617-5428CA5926CE}" type="datetimeFigureOut">
              <a:rPr lang="en-US" smtClean="0"/>
              <a:t>7/31/2023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A875541-8164-4CC7-9F2F-6F0C49BB858D}" type="slidenum">
              <a:rPr lang="en-US" smtClean="0"/>
              <a:t>‹#›</a:t>
            </a:fld>
            <a:endParaRPr lang="en-US" dirty="0"/>
          </a:p>
        </p:txBody>
      </p:sp>
    </p:spTree>
    <p:extLst>
      <p:ext uri="{BB962C8B-B14F-4D97-AF65-F5344CB8AC3E}">
        <p14:creationId xmlns:p14="http://schemas.microsoft.com/office/powerpoint/2010/main" val="234700817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ransition spd="slow">
    <p:push dir="u"/>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heconversation.com/cough-and-sneeze-into-elbows-not-hands-1315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E0uuXr_Axcs?feature=oembed" TargetMode="External"/><Relationship Id="rId5" Type="http://schemas.openxmlformats.org/officeDocument/2006/relationships/image" Target="../media/image15.jpeg"/><Relationship Id="rId4" Type="http://schemas.openxmlformats.org/officeDocument/2006/relationships/hyperlink" Target="https://www.youtube.com/watch?v=E0uuXr_Axc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8.xml"/><Relationship Id="rId1" Type="http://schemas.openxmlformats.org/officeDocument/2006/relationships/video" Target="https://www.youtube.com/embed/zNV6dK6Y-Ek?feature=oembed" TargetMode="External"/><Relationship Id="rId4" Type="http://schemas.openxmlformats.org/officeDocument/2006/relationships/hyperlink" Target="https://youtu.be/zNV6dK6Y-Ek" TargetMode="Externa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comments" Target="../comments/comment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zNV6dK6Y-Ek" TargetMode="External"/><Relationship Id="rId5" Type="http://schemas.openxmlformats.org/officeDocument/2006/relationships/hyperlink" Target="https://www.youtube.com/watch?v=E0uuXr_Axcs" TargetMode="External"/><Relationship Id="rId4" Type="http://schemas.openxmlformats.org/officeDocument/2006/relationships/hyperlink" Target="https://www.cdc.gov/handwashing/when-how-handwashing.html#:~:text=Wet%20your%20hands%20with%20clean,for%20at%20least%2020%20secon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3stylelife.com/house-cleanin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hyperlink" Target="http://www.travelmedicine.com.au/influenza-vaccine-2016/" TargetMode="External"/><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s://en.wikipedia.org/wiki/Sharps_container"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l="-54000" r="-54000"/>
          </a:stretch>
        </a:blip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563572CE-7920-4072-944E-9FF333492FCD}"/>
              </a:ext>
            </a:extLst>
          </p:cNvPr>
          <p:cNvPicPr>
            <a:picLocks noChangeAspect="1"/>
          </p:cNvPicPr>
          <p:nvPr/>
        </p:nvPicPr>
        <p:blipFill rotWithShape="1">
          <a:blip r:embed="rId4"/>
          <a:srcRect t="6408" b="9323"/>
          <a:stretch/>
        </p:blipFill>
        <p:spPr>
          <a:xfrm>
            <a:off x="-3047" y="10"/>
            <a:ext cx="12191999" cy="6857990"/>
          </a:xfrm>
          <a:prstGeom prst="rect">
            <a:avLst/>
          </a:prstGeom>
        </p:spPr>
      </p:pic>
      <p:sp>
        <p:nvSpPr>
          <p:cNvPr id="2" name="Title 1"/>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r>
              <a:rPr lang="en-US" sz="7200" b="1" dirty="0">
                <a:solidFill>
                  <a:srgbClr val="FFFFFF"/>
                </a:solidFill>
              </a:rPr>
              <a:t>Infection Control</a:t>
            </a:r>
          </a:p>
        </p:txBody>
      </p:sp>
      <p:sp>
        <p:nvSpPr>
          <p:cNvPr id="3" name="Subtitle 2"/>
          <p:cNvSpPr>
            <a:spLocks noGrp="1"/>
          </p:cNvSpPr>
          <p:nvPr>
            <p:ph type="subTitle" idx="1"/>
          </p:nvPr>
        </p:nvSpPr>
        <p:spPr>
          <a:xfrm>
            <a:off x="1226660" y="5001062"/>
            <a:ext cx="10058400" cy="1195834"/>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sz="3600" dirty="0">
                <a:solidFill>
                  <a:srgbClr val="FFFFFF"/>
                </a:solidFill>
              </a:rPr>
              <a:t>Helping Restore Ability</a:t>
            </a:r>
          </a:p>
        </p:txBody>
      </p:sp>
    </p:spTree>
    <p:extLst>
      <p:ext uri="{BB962C8B-B14F-4D97-AF65-F5344CB8AC3E}">
        <p14:creationId xmlns:p14="http://schemas.microsoft.com/office/powerpoint/2010/main" val="400544063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6CBE-7327-4826-954C-BD63454B77B7}"/>
              </a:ext>
            </a:extLst>
          </p:cNvPr>
          <p:cNvSpPr>
            <a:spLocks noGrp="1"/>
          </p:cNvSpPr>
          <p:nvPr>
            <p:ph type="title"/>
          </p:nvPr>
        </p:nvSpPr>
        <p:spPr/>
        <p:txBody>
          <a:bodyPr/>
          <a:lstStyle/>
          <a:p>
            <a:pPr algn="ctr"/>
            <a:r>
              <a:rPr lang="en-US" dirty="0"/>
              <a:t>Avoiding Contact</a:t>
            </a:r>
          </a:p>
        </p:txBody>
      </p:sp>
      <p:sp>
        <p:nvSpPr>
          <p:cNvPr id="3" name="Text Placeholder 2">
            <a:extLst>
              <a:ext uri="{FF2B5EF4-FFF2-40B4-BE49-F238E27FC236}">
                <a16:creationId xmlns:a16="http://schemas.microsoft.com/office/drawing/2014/main" id="{DB605E75-0E98-4ED5-BB41-305D4FDA30A4}"/>
              </a:ext>
            </a:extLst>
          </p:cNvPr>
          <p:cNvSpPr>
            <a:spLocks noGrp="1"/>
          </p:cNvSpPr>
          <p:nvPr>
            <p:ph type="body" idx="1"/>
          </p:nvPr>
        </p:nvSpPr>
        <p:spPr>
          <a:xfrm>
            <a:off x="836612" y="1498283"/>
            <a:ext cx="5157787" cy="823912"/>
          </a:xfrm>
        </p:spPr>
        <p:txBody>
          <a:bodyPr/>
          <a:lstStyle/>
          <a:p>
            <a:r>
              <a:rPr lang="en-US" dirty="0"/>
              <a:t>Airborne Pathogens/COVID-19</a:t>
            </a:r>
          </a:p>
        </p:txBody>
      </p:sp>
      <p:sp>
        <p:nvSpPr>
          <p:cNvPr id="4" name="Content Placeholder 3">
            <a:extLst>
              <a:ext uri="{FF2B5EF4-FFF2-40B4-BE49-F238E27FC236}">
                <a16:creationId xmlns:a16="http://schemas.microsoft.com/office/drawing/2014/main" id="{C901F057-E9DC-461D-AB7C-EAC0F61E9BEF}"/>
              </a:ext>
            </a:extLst>
          </p:cNvPr>
          <p:cNvSpPr>
            <a:spLocks noGrp="1"/>
          </p:cNvSpPr>
          <p:nvPr>
            <p:ph sz="half" idx="2"/>
          </p:nvPr>
        </p:nvSpPr>
        <p:spPr>
          <a:xfrm>
            <a:off x="836612" y="2320409"/>
            <a:ext cx="5157787" cy="3684588"/>
          </a:xfrm>
        </p:spPr>
        <p:txBody>
          <a:bodyPr vert="horz" lIns="91440" tIns="45720" rIns="91440" bIns="45720" rtlCol="0" anchor="t">
            <a:normAutofit/>
          </a:bodyPr>
          <a:lstStyle/>
          <a:p>
            <a:r>
              <a:rPr lang="en-US" dirty="0"/>
              <a:t>Mask</a:t>
            </a:r>
          </a:p>
          <a:p>
            <a:r>
              <a:rPr lang="en-US" dirty="0"/>
              <a:t>Eye protection</a:t>
            </a:r>
          </a:p>
          <a:p>
            <a:r>
              <a:rPr lang="en-US" dirty="0"/>
              <a:t>Gloves</a:t>
            </a:r>
          </a:p>
          <a:p>
            <a:pPr marL="0" indent="0">
              <a:buNone/>
            </a:pPr>
            <a:r>
              <a:rPr lang="en-US" dirty="0"/>
              <a:t>Should be worn if client shows symptoms of airborne disease</a:t>
            </a:r>
          </a:p>
        </p:txBody>
      </p:sp>
      <p:sp>
        <p:nvSpPr>
          <p:cNvPr id="5" name="Text Placeholder 4">
            <a:extLst>
              <a:ext uri="{FF2B5EF4-FFF2-40B4-BE49-F238E27FC236}">
                <a16:creationId xmlns:a16="http://schemas.microsoft.com/office/drawing/2014/main" id="{10B50F66-6C99-4307-B651-3EF0A5DE1525}"/>
              </a:ext>
            </a:extLst>
          </p:cNvPr>
          <p:cNvSpPr>
            <a:spLocks noGrp="1"/>
          </p:cNvSpPr>
          <p:nvPr>
            <p:ph type="body" sz="quarter" idx="3"/>
          </p:nvPr>
        </p:nvSpPr>
        <p:spPr>
          <a:xfrm>
            <a:off x="6172200" y="1498283"/>
            <a:ext cx="5183188" cy="823912"/>
          </a:xfrm>
        </p:spPr>
        <p:txBody>
          <a:bodyPr/>
          <a:lstStyle/>
          <a:p>
            <a:r>
              <a:rPr lang="en-US" dirty="0"/>
              <a:t>Bloodborne Pathogens</a:t>
            </a:r>
          </a:p>
        </p:txBody>
      </p:sp>
      <p:sp>
        <p:nvSpPr>
          <p:cNvPr id="6" name="Content Placeholder 5">
            <a:extLst>
              <a:ext uri="{FF2B5EF4-FFF2-40B4-BE49-F238E27FC236}">
                <a16:creationId xmlns:a16="http://schemas.microsoft.com/office/drawing/2014/main" id="{8902A11B-E675-45D6-8DB8-020DE8032799}"/>
              </a:ext>
            </a:extLst>
          </p:cNvPr>
          <p:cNvSpPr>
            <a:spLocks noGrp="1"/>
          </p:cNvSpPr>
          <p:nvPr>
            <p:ph sz="quarter" idx="4"/>
          </p:nvPr>
        </p:nvSpPr>
        <p:spPr>
          <a:xfrm>
            <a:off x="6169024" y="2320409"/>
            <a:ext cx="5183188" cy="3684588"/>
          </a:xfrm>
        </p:spPr>
        <p:txBody>
          <a:bodyPr vert="horz" lIns="91440" tIns="45720" rIns="91440" bIns="45720" rtlCol="0" anchor="t">
            <a:normAutofit/>
          </a:bodyPr>
          <a:lstStyle/>
          <a:p>
            <a:r>
              <a:rPr lang="en-US" dirty="0"/>
              <a:t>Gloves should be worn when client has a known blood carried disease</a:t>
            </a:r>
            <a:endParaRPr lang="en-US" dirty="0">
              <a:cs typeface="Calibri" panose="020F0502020204030204"/>
            </a:endParaRPr>
          </a:p>
          <a:p>
            <a:r>
              <a:rPr lang="en-US" dirty="0"/>
              <a:t>Should assume all blood/bodily fluids are infectious</a:t>
            </a:r>
          </a:p>
          <a:p>
            <a:r>
              <a:rPr lang="en-US" dirty="0"/>
              <a:t>Never touch objects contaminated with bodily fluid without </a:t>
            </a:r>
            <a:r>
              <a:rPr lang="en-US"/>
              <a:t>gloves</a:t>
            </a:r>
          </a:p>
          <a:p>
            <a:r>
              <a:rPr lang="en-US"/>
              <a:t>Never recap needles</a:t>
            </a:r>
            <a:endParaRPr lang="en-US">
              <a:cs typeface="Calibri" panose="020F0502020204030204"/>
            </a:endParaRPr>
          </a:p>
          <a:p>
            <a:endParaRPr lang="en-US" dirty="0"/>
          </a:p>
        </p:txBody>
      </p:sp>
    </p:spTree>
    <p:extLst>
      <p:ext uri="{BB962C8B-B14F-4D97-AF65-F5344CB8AC3E}">
        <p14:creationId xmlns:p14="http://schemas.microsoft.com/office/powerpoint/2010/main" val="75000460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48E5-50F8-4758-B353-725B74FB5766}"/>
              </a:ext>
            </a:extLst>
          </p:cNvPr>
          <p:cNvSpPr>
            <a:spLocks noGrp="1"/>
          </p:cNvSpPr>
          <p:nvPr>
            <p:ph type="title"/>
          </p:nvPr>
        </p:nvSpPr>
        <p:spPr>
          <a:xfrm>
            <a:off x="804672" y="2053641"/>
            <a:ext cx="3669161" cy="2760098"/>
          </a:xfrm>
        </p:spPr>
        <p:txBody>
          <a:bodyPr>
            <a:normAutofit/>
          </a:bodyPr>
          <a:lstStyle/>
          <a:p>
            <a:r>
              <a:rPr lang="en-US" sz="4000" dirty="0">
                <a:solidFill>
                  <a:schemeClr val="tx2"/>
                </a:solidFill>
              </a:rPr>
              <a:t>Section 3-COVID-19 (Coronavirus Outbreak)</a:t>
            </a:r>
          </a:p>
        </p:txBody>
      </p:sp>
      <p:sp>
        <p:nvSpPr>
          <p:cNvPr id="3" name="Content Placeholder 2">
            <a:extLst>
              <a:ext uri="{FF2B5EF4-FFF2-40B4-BE49-F238E27FC236}">
                <a16:creationId xmlns:a16="http://schemas.microsoft.com/office/drawing/2014/main" id="{D0DC6CF4-A359-463F-85CD-518433D8C262}"/>
              </a:ext>
            </a:extLst>
          </p:cNvPr>
          <p:cNvSpPr>
            <a:spLocks noGrp="1"/>
          </p:cNvSpPr>
          <p:nvPr>
            <p:ph idx="1"/>
          </p:nvPr>
        </p:nvSpPr>
        <p:spPr>
          <a:xfrm>
            <a:off x="5535001" y="905950"/>
            <a:ext cx="6229348" cy="5665302"/>
          </a:xfrm>
          <a:noFill/>
          <a:ln>
            <a:noFill/>
          </a:ln>
        </p:spPr>
        <p:txBody>
          <a:bodyPr anchor="ctr">
            <a:normAutofit fontScale="77500" lnSpcReduction="20000"/>
          </a:bodyPr>
          <a:lstStyle/>
          <a:p>
            <a:r>
              <a:rPr lang="en-US" sz="2400" dirty="0">
                <a:solidFill>
                  <a:schemeClr val="tx1"/>
                </a:solidFill>
              </a:rPr>
              <a:t>Coronaviruses are a large family of viruses that can cause anything from the common cold to more severe diseases such as SARS and Middle East Respiratory Syndrome (MERS).</a:t>
            </a:r>
          </a:p>
          <a:p>
            <a:r>
              <a:rPr lang="en-US" sz="2400" dirty="0">
                <a:solidFill>
                  <a:schemeClr val="tx1"/>
                </a:solidFill>
              </a:rPr>
              <a:t>COVID-19 is a new strain of coronavirus mainly causing respiratory illness and outbreak.</a:t>
            </a:r>
          </a:p>
          <a:p>
            <a:pPr marL="0" indent="0">
              <a:buNone/>
            </a:pPr>
            <a:endParaRPr lang="en-US" sz="2400" dirty="0">
              <a:solidFill>
                <a:schemeClr val="tx1"/>
              </a:solidFill>
            </a:endParaRPr>
          </a:p>
          <a:p>
            <a:pPr fontAlgn="base">
              <a:buFont typeface="Wingdings" panose="05000000000000000000" pitchFamily="2" charset="2"/>
              <a:buChar char="Ø"/>
            </a:pPr>
            <a:r>
              <a:rPr lang="en-US" sz="2400" dirty="0">
                <a:solidFill>
                  <a:schemeClr val="tx1"/>
                </a:solidFill>
              </a:rPr>
              <a:t>Symptoms Include :</a:t>
            </a:r>
            <a:r>
              <a:rPr lang="en-US" sz="2200" dirty="0">
                <a:solidFill>
                  <a:schemeClr val="tx1"/>
                </a:solidFill>
              </a:rPr>
              <a:t> </a:t>
            </a:r>
          </a:p>
          <a:p>
            <a:pPr lvl="1" fontAlgn="base"/>
            <a:r>
              <a:rPr lang="en-US" sz="2200" dirty="0">
                <a:solidFill>
                  <a:schemeClr val="tx1"/>
                </a:solidFill>
              </a:rPr>
              <a:t>Cough</a:t>
            </a:r>
          </a:p>
          <a:p>
            <a:pPr lvl="1" fontAlgn="base"/>
            <a:r>
              <a:rPr lang="en-US" sz="2200" dirty="0">
                <a:solidFill>
                  <a:schemeClr val="tx1"/>
                </a:solidFill>
              </a:rPr>
              <a:t>Fever</a:t>
            </a:r>
          </a:p>
          <a:p>
            <a:pPr lvl="1" fontAlgn="base"/>
            <a:r>
              <a:rPr lang="en-US" sz="2200" dirty="0">
                <a:solidFill>
                  <a:schemeClr val="tx1"/>
                </a:solidFill>
              </a:rPr>
              <a:t>Headache</a:t>
            </a:r>
          </a:p>
          <a:p>
            <a:pPr lvl="1" fontAlgn="base"/>
            <a:r>
              <a:rPr lang="en-US" sz="2200" dirty="0">
                <a:solidFill>
                  <a:schemeClr val="tx1"/>
                </a:solidFill>
              </a:rPr>
              <a:t>New loss of taste or smell</a:t>
            </a:r>
          </a:p>
          <a:p>
            <a:pPr lvl="1" fontAlgn="base"/>
            <a:r>
              <a:rPr lang="en-US" sz="2200" dirty="0">
                <a:solidFill>
                  <a:schemeClr val="tx1"/>
                </a:solidFill>
              </a:rPr>
              <a:t>Repeated shaking with chills</a:t>
            </a:r>
          </a:p>
          <a:p>
            <a:pPr lvl="1" fontAlgn="base"/>
            <a:r>
              <a:rPr lang="en-US" sz="2200" dirty="0">
                <a:solidFill>
                  <a:schemeClr val="tx1"/>
                </a:solidFill>
              </a:rPr>
              <a:t>Sore throat</a:t>
            </a:r>
          </a:p>
          <a:p>
            <a:pPr lvl="1" fontAlgn="base"/>
            <a:r>
              <a:rPr lang="en-US" sz="2200" dirty="0">
                <a:solidFill>
                  <a:schemeClr val="tx1"/>
                </a:solidFill>
              </a:rPr>
              <a:t>Shortness of breath</a:t>
            </a:r>
          </a:p>
          <a:p>
            <a:pPr lvl="1" fontAlgn="base"/>
            <a:r>
              <a:rPr lang="en-US" sz="2200" dirty="0">
                <a:solidFill>
                  <a:schemeClr val="tx1"/>
                </a:solidFill>
              </a:rPr>
              <a:t>Muscle pain</a:t>
            </a:r>
          </a:p>
          <a:p>
            <a:pPr marL="0" indent="0">
              <a:buNone/>
            </a:pPr>
            <a:r>
              <a:rPr lang="en-US" sz="2200" dirty="0">
                <a:solidFill>
                  <a:schemeClr val="tx1"/>
                </a:solidFill>
              </a:rPr>
              <a:t> </a:t>
            </a:r>
          </a:p>
          <a:p>
            <a:endParaRPr lang="en-US" sz="1800" dirty="0"/>
          </a:p>
        </p:txBody>
      </p:sp>
    </p:spTree>
    <p:extLst>
      <p:ext uri="{BB962C8B-B14F-4D97-AF65-F5344CB8AC3E}">
        <p14:creationId xmlns:p14="http://schemas.microsoft.com/office/powerpoint/2010/main" val="42258733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9FD7-8357-49B7-A49F-8E39A3B1B5C4}"/>
              </a:ext>
            </a:extLst>
          </p:cNvPr>
          <p:cNvSpPr>
            <a:spLocks noGrp="1"/>
          </p:cNvSpPr>
          <p:nvPr>
            <p:ph type="title"/>
          </p:nvPr>
        </p:nvSpPr>
        <p:spPr>
          <a:xfrm>
            <a:off x="4965430" y="629266"/>
            <a:ext cx="6586491" cy="1676603"/>
          </a:xfrm>
        </p:spPr>
        <p:txBody>
          <a:bodyPr>
            <a:normAutofit/>
          </a:bodyPr>
          <a:lstStyle/>
          <a:p>
            <a:r>
              <a:rPr lang="en-US" dirty="0">
                <a:cs typeface="Calibri Light"/>
              </a:rPr>
              <a:t>COVID-19 Guidelines</a:t>
            </a:r>
            <a:endParaRPr lang="en-US" dirty="0"/>
          </a:p>
        </p:txBody>
      </p:sp>
      <p:sp>
        <p:nvSpPr>
          <p:cNvPr id="3" name="Content Placeholder 2">
            <a:extLst>
              <a:ext uri="{FF2B5EF4-FFF2-40B4-BE49-F238E27FC236}">
                <a16:creationId xmlns:a16="http://schemas.microsoft.com/office/drawing/2014/main" id="{BBCF55FB-4886-4DE8-B16A-88AD63A16A8D}"/>
              </a:ext>
            </a:extLst>
          </p:cNvPr>
          <p:cNvSpPr>
            <a:spLocks noGrp="1"/>
          </p:cNvSpPr>
          <p:nvPr>
            <p:ph idx="1"/>
          </p:nvPr>
        </p:nvSpPr>
        <p:spPr>
          <a:xfrm>
            <a:off x="4965431" y="1791419"/>
            <a:ext cx="6586489" cy="4432400"/>
          </a:xfrm>
        </p:spPr>
        <p:txBody>
          <a:bodyPr vert="horz" lIns="91440" tIns="45720" rIns="91440" bIns="45720" rtlCol="0" anchor="t">
            <a:normAutofit lnSpcReduction="10000"/>
          </a:bodyPr>
          <a:lstStyle/>
          <a:p>
            <a:r>
              <a:rPr lang="en-US" sz="2400" dirty="0">
                <a:cs typeface="Calibri"/>
              </a:rPr>
              <a:t>Avoid touching face</a:t>
            </a:r>
          </a:p>
          <a:p>
            <a:r>
              <a:rPr lang="en-US" sz="2400" dirty="0">
                <a:cs typeface="Calibri"/>
              </a:rPr>
              <a:t>Social distancing (as much as possible)</a:t>
            </a:r>
          </a:p>
          <a:p>
            <a:pPr lvl="1">
              <a:buFont typeface="Wingdings" panose="020B0604020202020204" pitchFamily="34" charset="0"/>
              <a:buChar char="Ø"/>
            </a:pPr>
            <a:r>
              <a:rPr lang="en-US" dirty="0">
                <a:ea typeface="+mn-lt"/>
                <a:cs typeface="+mn-lt"/>
              </a:rPr>
              <a:t>Although this is difficult when doing client care we encourage it as much as possible. If you must be in close quarters with someone insure you have all PPE necessary for the protection of you and your client. </a:t>
            </a:r>
            <a:endParaRPr lang="en-US" dirty="0">
              <a:cs typeface="Calibri"/>
            </a:endParaRPr>
          </a:p>
          <a:p>
            <a:r>
              <a:rPr lang="en-US" sz="2400" dirty="0">
                <a:cs typeface="Calibri"/>
              </a:rPr>
              <a:t>Cough etiquette </a:t>
            </a:r>
          </a:p>
          <a:p>
            <a:r>
              <a:rPr lang="en-US" sz="2400" dirty="0">
                <a:cs typeface="Calibri"/>
              </a:rPr>
              <a:t>Pre-screen yourself and your client before every visit</a:t>
            </a:r>
          </a:p>
          <a:p>
            <a:r>
              <a:rPr lang="en-US" sz="2400" dirty="0">
                <a:cs typeface="Calibri"/>
              </a:rPr>
              <a:t>If you or your client have any symptoms, contact supervisor immediately</a:t>
            </a:r>
          </a:p>
        </p:txBody>
      </p:sp>
      <p:pic>
        <p:nvPicPr>
          <p:cNvPr id="4" name="Picture 4" descr="A close up of text on a black background&#10;&#10;Description generated with very high confidence">
            <a:extLst>
              <a:ext uri="{FF2B5EF4-FFF2-40B4-BE49-F238E27FC236}">
                <a16:creationId xmlns:a16="http://schemas.microsoft.com/office/drawing/2014/main" id="{520F81A5-8200-4A54-8718-E929BC85DD7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4207"/>
          <a:stretch/>
        </p:blipFill>
        <p:spPr>
          <a:xfrm>
            <a:off x="20" y="10"/>
            <a:ext cx="4635571" cy="6857990"/>
          </a:xfrm>
          <a:prstGeom prst="rect">
            <a:avLst/>
          </a:prstGeom>
          <a:effectLst/>
        </p:spPr>
      </p:pic>
    </p:spTree>
    <p:extLst>
      <p:ext uri="{BB962C8B-B14F-4D97-AF65-F5344CB8AC3E}">
        <p14:creationId xmlns:p14="http://schemas.microsoft.com/office/powerpoint/2010/main" val="17192486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BF8B-4C14-41C0-863B-757DFF0664AA}"/>
              </a:ext>
            </a:extLst>
          </p:cNvPr>
          <p:cNvSpPr>
            <a:spLocks noGrp="1"/>
          </p:cNvSpPr>
          <p:nvPr>
            <p:ph type="ctrTitle"/>
          </p:nvPr>
        </p:nvSpPr>
        <p:spPr>
          <a:xfrm>
            <a:off x="558210" y="1365472"/>
            <a:ext cx="10978470" cy="3564636"/>
          </a:xfrm>
        </p:spPr>
        <p:txBody>
          <a:bodyPr anchor="ctr">
            <a:normAutofit fontScale="90000"/>
          </a:bodyPr>
          <a:lstStyle/>
          <a:p>
            <a:pPr algn="l"/>
            <a:r>
              <a:rPr lang="en-US" sz="6800" b="1" dirty="0"/>
              <a:t>Use all the following precautions when dealing with possible COVID-19 Clients</a:t>
            </a:r>
          </a:p>
        </p:txBody>
      </p:sp>
      <p:sp>
        <p:nvSpPr>
          <p:cNvPr id="3" name="Subtitle 2">
            <a:extLst>
              <a:ext uri="{FF2B5EF4-FFF2-40B4-BE49-F238E27FC236}">
                <a16:creationId xmlns:a16="http://schemas.microsoft.com/office/drawing/2014/main" id="{E2EEDEC6-242C-4AC7-B0B8-50302906D83A}"/>
              </a:ext>
            </a:extLst>
          </p:cNvPr>
          <p:cNvSpPr>
            <a:spLocks noGrp="1"/>
          </p:cNvSpPr>
          <p:nvPr>
            <p:ph type="subTitle" idx="1"/>
          </p:nvPr>
        </p:nvSpPr>
        <p:spPr>
          <a:xfrm>
            <a:off x="650945" y="5859463"/>
            <a:ext cx="10927080" cy="487235"/>
          </a:xfrm>
        </p:spPr>
        <p:txBody>
          <a:bodyPr anchor="ctr">
            <a:normAutofit/>
          </a:bodyPr>
          <a:lstStyle/>
          <a:p>
            <a:pPr algn="r"/>
            <a:r>
              <a:rPr lang="en-US" sz="2000"/>
              <a:t>Refer to HRA Policy handbook</a:t>
            </a:r>
          </a:p>
        </p:txBody>
      </p:sp>
    </p:spTree>
    <p:extLst>
      <p:ext uri="{BB962C8B-B14F-4D97-AF65-F5344CB8AC3E}">
        <p14:creationId xmlns:p14="http://schemas.microsoft.com/office/powerpoint/2010/main" val="54001036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E393-2964-4C96-B18D-6C8FAE460D00}"/>
              </a:ext>
            </a:extLst>
          </p:cNvPr>
          <p:cNvSpPr>
            <a:spLocks noGrp="1"/>
          </p:cNvSpPr>
          <p:nvPr>
            <p:ph type="title"/>
          </p:nvPr>
        </p:nvSpPr>
        <p:spPr>
          <a:xfrm>
            <a:off x="1277112" y="311970"/>
            <a:ext cx="9637776" cy="1430696"/>
          </a:xfrm>
        </p:spPr>
        <p:txBody>
          <a:bodyPr>
            <a:normAutofit/>
          </a:bodyPr>
          <a:lstStyle/>
          <a:p>
            <a:r>
              <a:rPr lang="en-US" dirty="0"/>
              <a:t>Section 4- Hand Hygiene</a:t>
            </a:r>
          </a:p>
        </p:txBody>
      </p:sp>
      <p:sp>
        <p:nvSpPr>
          <p:cNvPr id="3" name="Content Placeholder 2">
            <a:extLst>
              <a:ext uri="{FF2B5EF4-FFF2-40B4-BE49-F238E27FC236}">
                <a16:creationId xmlns:a16="http://schemas.microsoft.com/office/drawing/2014/main" id="{8E07403F-7C77-401E-8B3E-17998A0DAE38}"/>
              </a:ext>
            </a:extLst>
          </p:cNvPr>
          <p:cNvSpPr>
            <a:spLocks noGrp="1"/>
          </p:cNvSpPr>
          <p:nvPr>
            <p:ph idx="1"/>
          </p:nvPr>
        </p:nvSpPr>
        <p:spPr>
          <a:xfrm>
            <a:off x="1277112" y="1707211"/>
            <a:ext cx="9637776" cy="4191176"/>
          </a:xfrm>
        </p:spPr>
        <p:txBody>
          <a:bodyPr vert="horz" lIns="91440" tIns="45720" rIns="91440" bIns="45720" rtlCol="0" anchor="t">
            <a:normAutofit fontScale="92500" lnSpcReduction="20000"/>
          </a:bodyPr>
          <a:lstStyle/>
          <a:p>
            <a:r>
              <a:rPr lang="en-US" sz="2500" dirty="0">
                <a:solidFill>
                  <a:schemeClr val="tx1"/>
                </a:solidFill>
              </a:rPr>
              <a:t>Washing hands regularly with antiseptic soap</a:t>
            </a:r>
            <a:endParaRPr lang="en-US" sz="2500" dirty="0">
              <a:solidFill>
                <a:schemeClr val="tx1"/>
              </a:solidFill>
              <a:cs typeface="Calibri"/>
            </a:endParaRPr>
          </a:p>
          <a:p>
            <a:endParaRPr lang="en-US" sz="2500" dirty="0">
              <a:solidFill>
                <a:schemeClr val="tx1"/>
              </a:solidFill>
            </a:endParaRPr>
          </a:p>
          <a:p>
            <a:r>
              <a:rPr lang="en-US" sz="2500" dirty="0">
                <a:solidFill>
                  <a:schemeClr val="tx1"/>
                </a:solidFill>
                <a:cs typeface="Calibri"/>
              </a:rPr>
              <a:t>Washing hands / sanitizing before and after gloves are worn</a:t>
            </a:r>
            <a:endParaRPr lang="en-US" sz="2500" dirty="0">
              <a:solidFill>
                <a:schemeClr val="tx1"/>
              </a:solidFill>
            </a:endParaRPr>
          </a:p>
          <a:p>
            <a:pPr marL="0" indent="0">
              <a:buNone/>
            </a:pPr>
            <a:endParaRPr lang="en-US" sz="2500" dirty="0">
              <a:solidFill>
                <a:schemeClr val="tx1"/>
              </a:solidFill>
              <a:cs typeface="Calibri" panose="020F0502020204030204"/>
            </a:endParaRPr>
          </a:p>
          <a:p>
            <a:r>
              <a:rPr lang="en-US" sz="2500" dirty="0">
                <a:solidFill>
                  <a:schemeClr val="tx1"/>
                </a:solidFill>
              </a:rPr>
              <a:t>Using Alcohol-based hand sanitizer when washing hands isn't available</a:t>
            </a:r>
          </a:p>
          <a:p>
            <a:pPr marL="0" indent="0">
              <a:buNone/>
            </a:pPr>
            <a:endParaRPr lang="en-US" sz="2500" dirty="0">
              <a:solidFill>
                <a:schemeClr val="tx1"/>
              </a:solidFill>
            </a:endParaRPr>
          </a:p>
          <a:p>
            <a:pPr>
              <a:buFont typeface="Wingdings" charset="2"/>
              <a:buChar char="ü"/>
            </a:pPr>
            <a:r>
              <a:rPr lang="en-US" sz="2500" b="1" dirty="0">
                <a:solidFill>
                  <a:schemeClr val="tx1"/>
                </a:solidFill>
              </a:rPr>
              <a:t>General Rule- </a:t>
            </a:r>
            <a:r>
              <a:rPr lang="en-US" sz="2500" dirty="0">
                <a:solidFill>
                  <a:schemeClr val="tx1"/>
                </a:solidFill>
              </a:rPr>
              <a:t>I</a:t>
            </a:r>
            <a:r>
              <a:rPr lang="en-US" sz="2500" i="1" dirty="0">
                <a:solidFill>
                  <a:schemeClr val="tx1"/>
                </a:solidFill>
              </a:rPr>
              <a:t>f it's wet, wear gloves!</a:t>
            </a:r>
            <a:endParaRPr lang="en-US" sz="2500" b="1" i="1" dirty="0">
              <a:solidFill>
                <a:schemeClr val="tx1"/>
              </a:solidFill>
              <a:cs typeface="Calibri"/>
            </a:endParaRPr>
          </a:p>
          <a:p>
            <a:pPr marL="1828800" lvl="4" indent="0">
              <a:buNone/>
            </a:pPr>
            <a:r>
              <a:rPr lang="en-US" sz="2500" dirty="0">
                <a:solidFill>
                  <a:schemeClr val="tx1"/>
                </a:solidFill>
              </a:rPr>
              <a:t>Use new gloves for each procedure and use them only once! Don't reuse disposable gloves. </a:t>
            </a:r>
          </a:p>
          <a:p>
            <a:endParaRPr lang="en-US" sz="2500" dirty="0"/>
          </a:p>
        </p:txBody>
      </p:sp>
    </p:spTree>
    <p:extLst>
      <p:ext uri="{BB962C8B-B14F-4D97-AF65-F5344CB8AC3E}">
        <p14:creationId xmlns:p14="http://schemas.microsoft.com/office/powerpoint/2010/main" val="40800595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9D92-6E88-4E80-B0DF-49F2832C9A7F}"/>
              </a:ext>
            </a:extLst>
          </p:cNvPr>
          <p:cNvSpPr>
            <a:spLocks noGrp="1"/>
          </p:cNvSpPr>
          <p:nvPr>
            <p:ph type="title"/>
          </p:nvPr>
        </p:nvSpPr>
        <p:spPr/>
        <p:txBody>
          <a:bodyPr>
            <a:normAutofit/>
          </a:bodyPr>
          <a:lstStyle/>
          <a:p>
            <a:pPr algn="ctr"/>
            <a:r>
              <a:rPr lang="en-US" dirty="0"/>
              <a:t>Section 5- PPE to Wear</a:t>
            </a:r>
          </a:p>
        </p:txBody>
      </p:sp>
      <p:graphicFrame>
        <p:nvGraphicFramePr>
          <p:cNvPr id="4" name="Diagram 3">
            <a:extLst>
              <a:ext uri="{FF2B5EF4-FFF2-40B4-BE49-F238E27FC236}">
                <a16:creationId xmlns:a16="http://schemas.microsoft.com/office/drawing/2014/main" id="{83848420-7309-4861-8DF4-A7834D9F2CBC}"/>
              </a:ext>
            </a:extLst>
          </p:cNvPr>
          <p:cNvGraphicFramePr/>
          <p:nvPr>
            <p:extLst>
              <p:ext uri="{D42A27DB-BD31-4B8C-83A1-F6EECF244321}">
                <p14:modId xmlns:p14="http://schemas.microsoft.com/office/powerpoint/2010/main" val="1391241272"/>
              </p:ext>
            </p:extLst>
          </p:nvPr>
        </p:nvGraphicFramePr>
        <p:xfrm>
          <a:off x="616258" y="1347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87203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9"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66318A7-2D09-4D5D-9568-3213EE0FA542}"/>
              </a:ext>
            </a:extLst>
          </p:cNvPr>
          <p:cNvSpPr>
            <a:spLocks noGrp="1"/>
          </p:cNvSpPr>
          <p:nvPr>
            <p:ph type="title"/>
          </p:nvPr>
        </p:nvSpPr>
        <p:spPr>
          <a:xfrm>
            <a:off x="1675645" y="685799"/>
            <a:ext cx="8001000" cy="2971801"/>
          </a:xfrm>
        </p:spPr>
        <p:txBody>
          <a:bodyPr vert="horz" lIns="91440" tIns="45720" rIns="91440" bIns="45720" rtlCol="0" anchor="b">
            <a:normAutofit/>
          </a:bodyPr>
          <a:lstStyle/>
          <a:p>
            <a:r>
              <a:rPr lang="en-US"/>
              <a:t>Section 6-Donning/Doffing PPE</a:t>
            </a:r>
          </a:p>
        </p:txBody>
      </p:sp>
    </p:spTree>
    <p:extLst>
      <p:ext uri="{BB962C8B-B14F-4D97-AF65-F5344CB8AC3E}">
        <p14:creationId xmlns:p14="http://schemas.microsoft.com/office/powerpoint/2010/main" val="2759233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61D7-6882-4AC2-A195-5BB583205E22}"/>
              </a:ext>
            </a:extLst>
          </p:cNvPr>
          <p:cNvSpPr>
            <a:spLocks noGrp="1"/>
          </p:cNvSpPr>
          <p:nvPr>
            <p:ph type="title"/>
          </p:nvPr>
        </p:nvSpPr>
        <p:spPr>
          <a:xfrm>
            <a:off x="621983" y="0"/>
            <a:ext cx="3401064" cy="690562"/>
          </a:xfrm>
        </p:spPr>
        <p:txBody>
          <a:bodyPr/>
          <a:lstStyle/>
          <a:p>
            <a:r>
              <a:rPr lang="en-US" sz="3000" u="sng" dirty="0"/>
              <a:t>Gloves</a:t>
            </a:r>
          </a:p>
        </p:txBody>
      </p:sp>
      <p:pic>
        <p:nvPicPr>
          <p:cNvPr id="6" name="Content Placeholder 5">
            <a:extLst>
              <a:ext uri="{FF2B5EF4-FFF2-40B4-BE49-F238E27FC236}">
                <a16:creationId xmlns:a16="http://schemas.microsoft.com/office/drawing/2014/main" id="{E9627AF3-5EC1-4D2E-998A-4081FC053F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5025" y="413419"/>
            <a:ext cx="5943600" cy="4658295"/>
          </a:xfrm>
        </p:spPr>
      </p:pic>
      <p:sp>
        <p:nvSpPr>
          <p:cNvPr id="4" name="Text Placeholder 3">
            <a:extLst>
              <a:ext uri="{FF2B5EF4-FFF2-40B4-BE49-F238E27FC236}">
                <a16:creationId xmlns:a16="http://schemas.microsoft.com/office/drawing/2014/main" id="{97A2B56D-522C-4955-BD93-61967881686B}"/>
              </a:ext>
            </a:extLst>
          </p:cNvPr>
          <p:cNvSpPr>
            <a:spLocks noGrp="1"/>
          </p:cNvSpPr>
          <p:nvPr>
            <p:ph type="body" sz="half" idx="2"/>
          </p:nvPr>
        </p:nvSpPr>
        <p:spPr>
          <a:xfrm>
            <a:off x="471062" y="565549"/>
            <a:ext cx="5239777" cy="5328617"/>
          </a:xfrm>
        </p:spPr>
        <p:txBody>
          <a:bodyPr>
            <a:normAutofit fontScale="25000" lnSpcReduction="20000"/>
          </a:bodyPr>
          <a:lstStyle/>
          <a:p>
            <a:pPr>
              <a:lnSpc>
                <a:spcPct val="120000"/>
              </a:lnSpc>
            </a:pPr>
            <a:r>
              <a:rPr lang="en-US" sz="7200" dirty="0">
                <a:solidFill>
                  <a:schemeClr val="tx1"/>
                </a:solidFill>
              </a:rPr>
              <a:t>1. Pinch and hold the </a:t>
            </a:r>
            <a:r>
              <a:rPr lang="en-US" sz="7200" b="1" dirty="0">
                <a:solidFill>
                  <a:schemeClr val="tx1"/>
                </a:solidFill>
              </a:rPr>
              <a:t>outside</a:t>
            </a:r>
            <a:r>
              <a:rPr lang="en-US" sz="7200" dirty="0">
                <a:solidFill>
                  <a:schemeClr val="tx1"/>
                </a:solidFill>
              </a:rPr>
              <a:t> of the glove near the wrist area.</a:t>
            </a:r>
          </a:p>
          <a:p>
            <a:pPr>
              <a:lnSpc>
                <a:spcPct val="120000"/>
              </a:lnSpc>
            </a:pPr>
            <a:r>
              <a:rPr lang="en-US" sz="7200" dirty="0">
                <a:solidFill>
                  <a:schemeClr val="tx1"/>
                </a:solidFill>
              </a:rPr>
              <a:t>2. Peel downwards, away from the wrist, turning the glove inside out.</a:t>
            </a:r>
          </a:p>
          <a:p>
            <a:pPr>
              <a:lnSpc>
                <a:spcPct val="120000"/>
              </a:lnSpc>
            </a:pPr>
            <a:r>
              <a:rPr lang="en-US" sz="7200" dirty="0">
                <a:solidFill>
                  <a:schemeClr val="tx1"/>
                </a:solidFill>
              </a:rPr>
              <a:t>3. Pull the glove away until it is removed from the hand and </a:t>
            </a:r>
            <a:r>
              <a:rPr lang="en-US" sz="7200" b="1" dirty="0">
                <a:solidFill>
                  <a:schemeClr val="tx1"/>
                </a:solidFill>
              </a:rPr>
              <a:t>hold the inside-out glove with the gloved hand</a:t>
            </a:r>
            <a:r>
              <a:rPr lang="en-US" sz="7200" dirty="0">
                <a:solidFill>
                  <a:schemeClr val="tx1"/>
                </a:solidFill>
              </a:rPr>
              <a:t>.</a:t>
            </a:r>
          </a:p>
          <a:p>
            <a:pPr>
              <a:lnSpc>
                <a:spcPct val="120000"/>
              </a:lnSpc>
            </a:pPr>
            <a:r>
              <a:rPr lang="en-US" sz="7200" dirty="0">
                <a:solidFill>
                  <a:schemeClr val="tx1"/>
                </a:solidFill>
              </a:rPr>
              <a:t>4. With your un-gloved hand, slide your finger/s </a:t>
            </a:r>
            <a:r>
              <a:rPr lang="en-US" sz="7200" b="1" dirty="0">
                <a:solidFill>
                  <a:schemeClr val="tx1"/>
                </a:solidFill>
              </a:rPr>
              <a:t>under the wrist</a:t>
            </a:r>
            <a:r>
              <a:rPr lang="en-US" sz="7200" dirty="0">
                <a:solidFill>
                  <a:schemeClr val="tx1"/>
                </a:solidFill>
              </a:rPr>
              <a:t> of the remaining glove, </a:t>
            </a:r>
            <a:r>
              <a:rPr lang="en-US" sz="7200" b="1" dirty="0">
                <a:solidFill>
                  <a:schemeClr val="tx1"/>
                </a:solidFill>
              </a:rPr>
              <a:t>taking care not to touch the outside of the glove</a:t>
            </a:r>
            <a:r>
              <a:rPr lang="en-US" sz="7200" dirty="0">
                <a:solidFill>
                  <a:schemeClr val="tx1"/>
                </a:solidFill>
              </a:rPr>
              <a:t>.</a:t>
            </a:r>
          </a:p>
          <a:p>
            <a:pPr>
              <a:lnSpc>
                <a:spcPct val="120000"/>
              </a:lnSpc>
            </a:pPr>
            <a:r>
              <a:rPr lang="en-US" sz="7200" dirty="0">
                <a:solidFill>
                  <a:schemeClr val="tx1"/>
                </a:solidFill>
              </a:rPr>
              <a:t>5. Again, peel downwards, away from the wrist, turning the glove inside out.</a:t>
            </a:r>
          </a:p>
          <a:p>
            <a:pPr>
              <a:lnSpc>
                <a:spcPct val="120000"/>
              </a:lnSpc>
            </a:pPr>
            <a:r>
              <a:rPr lang="en-US" sz="7200" dirty="0">
                <a:solidFill>
                  <a:schemeClr val="tx1"/>
                </a:solidFill>
              </a:rPr>
              <a:t>6. Continue to pull the glove down and over the inside-out glove being held in your gloved hand.</a:t>
            </a:r>
          </a:p>
          <a:p>
            <a:pPr>
              <a:lnSpc>
                <a:spcPct val="120000"/>
              </a:lnSpc>
            </a:pPr>
            <a:r>
              <a:rPr lang="en-US" sz="7200" dirty="0">
                <a:solidFill>
                  <a:schemeClr val="tx1"/>
                </a:solidFill>
              </a:rPr>
              <a:t>This will ensure that both gloves are inside out, one glove enveloped inside the other, with no contaminant on the bare hands.</a:t>
            </a:r>
          </a:p>
          <a:p>
            <a:endParaRPr lang="en-US" dirty="0"/>
          </a:p>
        </p:txBody>
      </p:sp>
    </p:spTree>
    <p:extLst>
      <p:ext uri="{BB962C8B-B14F-4D97-AF65-F5344CB8AC3E}">
        <p14:creationId xmlns:p14="http://schemas.microsoft.com/office/powerpoint/2010/main" val="183179029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34F2-8147-4C9E-BAF4-048F18014CB9}"/>
              </a:ext>
            </a:extLst>
          </p:cNvPr>
          <p:cNvSpPr>
            <a:spLocks noGrp="1"/>
          </p:cNvSpPr>
          <p:nvPr>
            <p:ph type="title"/>
          </p:nvPr>
        </p:nvSpPr>
        <p:spPr>
          <a:xfrm>
            <a:off x="7932540" y="5245010"/>
            <a:ext cx="3401064" cy="588891"/>
          </a:xfrm>
        </p:spPr>
        <p:txBody>
          <a:bodyPr>
            <a:normAutofit fontScale="90000"/>
          </a:bodyPr>
          <a:lstStyle/>
          <a:p>
            <a:r>
              <a:rPr lang="en-US" sz="3000" u="sng" dirty="0"/>
              <a:t>Mask (Surgical)</a:t>
            </a:r>
          </a:p>
        </p:txBody>
      </p:sp>
      <p:sp>
        <p:nvSpPr>
          <p:cNvPr id="3" name="Content Placeholder 2">
            <a:extLst>
              <a:ext uri="{FF2B5EF4-FFF2-40B4-BE49-F238E27FC236}">
                <a16:creationId xmlns:a16="http://schemas.microsoft.com/office/drawing/2014/main" id="{EB3A0FA6-2FD1-4AE4-BFBA-7A0E198A7F9E}"/>
              </a:ext>
            </a:extLst>
          </p:cNvPr>
          <p:cNvSpPr>
            <a:spLocks noGrp="1"/>
          </p:cNvSpPr>
          <p:nvPr>
            <p:ph idx="1"/>
          </p:nvPr>
        </p:nvSpPr>
        <p:spPr>
          <a:xfrm>
            <a:off x="6213235" y="3552890"/>
            <a:ext cx="5457034" cy="941559"/>
          </a:xfrm>
        </p:spPr>
        <p:txBody>
          <a:bodyPr>
            <a:normAutofit fontScale="92500"/>
          </a:bodyPr>
          <a:lstStyle/>
          <a:p>
            <a:endParaRPr lang="en-US" dirty="0">
              <a:hlinkClick r:id="rId4"/>
            </a:endParaRPr>
          </a:p>
          <a:p>
            <a:pPr marL="0" indent="0">
              <a:buNone/>
            </a:pPr>
            <a:r>
              <a:rPr lang="en-US" dirty="0">
                <a:hlinkClick r:id="rId4"/>
              </a:rPr>
              <a:t>://www.youtube.com/watch?v=E0uuXr_Axcs</a:t>
            </a:r>
            <a:endParaRPr lang="en-US" dirty="0"/>
          </a:p>
        </p:txBody>
      </p:sp>
      <p:sp>
        <p:nvSpPr>
          <p:cNvPr id="4" name="Text Placeholder 3">
            <a:extLst>
              <a:ext uri="{FF2B5EF4-FFF2-40B4-BE49-F238E27FC236}">
                <a16:creationId xmlns:a16="http://schemas.microsoft.com/office/drawing/2014/main" id="{173DA55D-FD4D-471F-B5D2-A1074DD63783}"/>
              </a:ext>
            </a:extLst>
          </p:cNvPr>
          <p:cNvSpPr>
            <a:spLocks noGrp="1"/>
          </p:cNvSpPr>
          <p:nvPr>
            <p:ph type="body" sz="half" idx="2"/>
          </p:nvPr>
        </p:nvSpPr>
        <p:spPr>
          <a:xfrm>
            <a:off x="306622" y="109360"/>
            <a:ext cx="5556735" cy="5375030"/>
          </a:xfrm>
        </p:spPr>
        <p:txBody>
          <a:bodyPr>
            <a:noAutofit/>
          </a:bodyPr>
          <a:lstStyle/>
          <a:p>
            <a:r>
              <a:rPr lang="en-US" sz="1400" dirty="0">
                <a:solidFill>
                  <a:schemeClr val="tx1"/>
                </a:solidFill>
              </a:rPr>
              <a:t>1. Position the colored side of the mask outward. </a:t>
            </a:r>
          </a:p>
          <a:p>
            <a:r>
              <a:rPr lang="en-US" sz="1400" dirty="0">
                <a:solidFill>
                  <a:schemeClr val="tx1"/>
                </a:solidFill>
              </a:rPr>
              <a:t>2. If present, make sure the metallic strip is at the top of the mask and positioned against the bridge of your nose. </a:t>
            </a:r>
          </a:p>
          <a:p>
            <a:r>
              <a:rPr lang="en-US" sz="1400" dirty="0">
                <a:solidFill>
                  <a:schemeClr val="tx1"/>
                </a:solidFill>
              </a:rPr>
              <a:t>3. If the mask has: </a:t>
            </a:r>
          </a:p>
          <a:p>
            <a:pPr marL="171450" indent="-171450">
              <a:buFont typeface="Arial" panose="020B0604020202020204" pitchFamily="34" charset="0"/>
              <a:buChar char="•"/>
            </a:pPr>
            <a:r>
              <a:rPr lang="en-US" sz="1400" dirty="0">
                <a:solidFill>
                  <a:schemeClr val="tx1"/>
                </a:solidFill>
              </a:rPr>
              <a:t>Ear loops: Hold the mask by both ear loops and place one loop over each ear.</a:t>
            </a:r>
          </a:p>
          <a:p>
            <a:pPr marL="171450" indent="-171450">
              <a:buFont typeface="Arial" panose="020B0604020202020204" pitchFamily="34" charset="0"/>
              <a:buChar char="•"/>
            </a:pPr>
            <a:r>
              <a:rPr lang="en-US" sz="1400" dirty="0">
                <a:solidFill>
                  <a:schemeClr val="tx1"/>
                </a:solidFill>
              </a:rPr>
              <a:t>Ties: Hold the mask by the upper strings. Tie the upper strings in a secure bow near the crown of your head. Tie the bottom strings securely in a bow near the nape of your neck.</a:t>
            </a:r>
          </a:p>
          <a:p>
            <a:r>
              <a:rPr lang="en-US" sz="1400" dirty="0">
                <a:solidFill>
                  <a:schemeClr val="tx1"/>
                </a:solidFill>
              </a:rPr>
              <a:t>4. Mold the bendable metallic upper strip to the shape of your nose by pinching and pressing down on it with your fingers.</a:t>
            </a:r>
          </a:p>
          <a:p>
            <a:r>
              <a:rPr lang="en-US" sz="1400" dirty="0">
                <a:solidFill>
                  <a:schemeClr val="tx1"/>
                </a:solidFill>
              </a:rPr>
              <a:t>5. Pull the bottom of the mask over your mouth and chin.</a:t>
            </a:r>
          </a:p>
          <a:p>
            <a:r>
              <a:rPr lang="en-US" sz="1400" dirty="0">
                <a:solidFill>
                  <a:schemeClr val="tx1"/>
                </a:solidFill>
              </a:rPr>
              <a:t>6. Be sure the mask fits snugly.</a:t>
            </a:r>
          </a:p>
          <a:p>
            <a:r>
              <a:rPr lang="en-US" sz="1400" b="1" dirty="0">
                <a:solidFill>
                  <a:schemeClr val="tx1"/>
                </a:solidFill>
              </a:rPr>
              <a:t>Don’t touch the mask once in position.</a:t>
            </a:r>
          </a:p>
          <a:p>
            <a:r>
              <a:rPr lang="en-US" sz="1400" b="1" dirty="0">
                <a:solidFill>
                  <a:schemeClr val="tx1"/>
                </a:solidFill>
              </a:rPr>
              <a:t>If the mask gets soiled or damp, replace it with a new one. </a:t>
            </a:r>
          </a:p>
          <a:p>
            <a:r>
              <a:rPr lang="en-US" sz="1400" b="1" dirty="0">
                <a:solidFill>
                  <a:schemeClr val="tx1"/>
                </a:solidFill>
              </a:rPr>
              <a:t>Check for defects in the face mask, such as tears or broken loops.</a:t>
            </a:r>
          </a:p>
        </p:txBody>
      </p:sp>
      <p:pic>
        <p:nvPicPr>
          <p:cNvPr id="5" name="Online Media 4" title="How to properly put on and take off surgical masks">
            <a:hlinkClick r:id="" action="ppaction://media"/>
            <a:extLst>
              <a:ext uri="{FF2B5EF4-FFF2-40B4-BE49-F238E27FC236}">
                <a16:creationId xmlns:a16="http://schemas.microsoft.com/office/drawing/2014/main" id="{616ECC5F-792F-4FD4-B0C4-77BD13B2D647}"/>
              </a:ext>
            </a:extLst>
          </p:cNvPr>
          <p:cNvPicPr>
            <a:picLocks noRot="1" noChangeAspect="1"/>
          </p:cNvPicPr>
          <p:nvPr>
            <a:videoFile r:link="rId1"/>
          </p:nvPr>
        </p:nvPicPr>
        <p:blipFill>
          <a:blip r:embed="rId5"/>
          <a:stretch>
            <a:fillRect/>
          </a:stretch>
        </p:blipFill>
        <p:spPr>
          <a:xfrm>
            <a:off x="6096000" y="109360"/>
            <a:ext cx="5903743" cy="3320855"/>
          </a:xfrm>
          <a:prstGeom prst="rect">
            <a:avLst/>
          </a:prstGeom>
        </p:spPr>
      </p:pic>
    </p:spTree>
    <p:extLst>
      <p:ext uri="{BB962C8B-B14F-4D97-AF65-F5344CB8AC3E}">
        <p14:creationId xmlns:p14="http://schemas.microsoft.com/office/powerpoint/2010/main" val="1975204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9229-47E8-4D81-BDB2-7BE74425F7DE}"/>
              </a:ext>
            </a:extLst>
          </p:cNvPr>
          <p:cNvSpPr>
            <a:spLocks noGrp="1"/>
          </p:cNvSpPr>
          <p:nvPr>
            <p:ph type="title"/>
          </p:nvPr>
        </p:nvSpPr>
        <p:spPr>
          <a:xfrm>
            <a:off x="359484" y="241838"/>
            <a:ext cx="4213690" cy="718282"/>
          </a:xfrm>
        </p:spPr>
        <p:txBody>
          <a:bodyPr/>
          <a:lstStyle/>
          <a:p>
            <a:r>
              <a:rPr lang="en-US" u="sng" dirty="0"/>
              <a:t>Masks (N95 Respirators)</a:t>
            </a:r>
          </a:p>
        </p:txBody>
      </p:sp>
      <p:pic>
        <p:nvPicPr>
          <p:cNvPr id="5" name="Online Media 4" title="Put on N95 Respirator (Step 8/13)">
            <a:hlinkClick r:id="" action="ppaction://media"/>
            <a:extLst>
              <a:ext uri="{FF2B5EF4-FFF2-40B4-BE49-F238E27FC236}">
                <a16:creationId xmlns:a16="http://schemas.microsoft.com/office/drawing/2014/main" id="{7B9365C0-DBBB-4C07-A9FA-76A189A85EB7}"/>
              </a:ext>
            </a:extLst>
          </p:cNvPr>
          <p:cNvPicPr>
            <a:picLocks noGrp="1" noRot="1" noChangeAspect="1"/>
          </p:cNvPicPr>
          <p:nvPr>
            <p:ph idx="1"/>
            <a:videoFile r:link="rId1"/>
          </p:nvPr>
        </p:nvPicPr>
        <p:blipFill>
          <a:blip r:embed="rId3"/>
          <a:stretch>
            <a:fillRect/>
          </a:stretch>
        </p:blipFill>
        <p:spPr>
          <a:xfrm>
            <a:off x="1379538" y="2054225"/>
            <a:ext cx="4551362" cy="2571750"/>
          </a:xfrm>
          <a:prstGeom prst="rect">
            <a:avLst/>
          </a:prstGeom>
        </p:spPr>
      </p:pic>
      <p:sp>
        <p:nvSpPr>
          <p:cNvPr id="4" name="Text Placeholder 3">
            <a:extLst>
              <a:ext uri="{FF2B5EF4-FFF2-40B4-BE49-F238E27FC236}">
                <a16:creationId xmlns:a16="http://schemas.microsoft.com/office/drawing/2014/main" id="{A5215AC0-21B3-42B6-B392-90A9F2A6FB77}"/>
              </a:ext>
            </a:extLst>
          </p:cNvPr>
          <p:cNvSpPr>
            <a:spLocks noGrp="1"/>
          </p:cNvSpPr>
          <p:nvPr>
            <p:ph type="body" sz="half" idx="2"/>
          </p:nvPr>
        </p:nvSpPr>
        <p:spPr>
          <a:xfrm>
            <a:off x="6618242" y="241838"/>
            <a:ext cx="4831496" cy="5067740"/>
          </a:xfrm>
        </p:spPr>
        <p:txBody>
          <a:bodyPr>
            <a:normAutofit fontScale="92500" lnSpcReduction="10000"/>
          </a:bodyPr>
          <a:lstStyle/>
          <a:p>
            <a:r>
              <a:rPr lang="en-US" sz="2000" dirty="0"/>
              <a:t>1. Hold the respirator in the palm of your hand with the straps facing the floor. </a:t>
            </a:r>
          </a:p>
          <a:p>
            <a:r>
              <a:rPr lang="en-US" sz="2000" dirty="0"/>
              <a:t>2. Place the N95 respirator on your face covering your nose and mouth. </a:t>
            </a:r>
          </a:p>
          <a:p>
            <a:r>
              <a:rPr lang="en-US" sz="2000" dirty="0"/>
              <a:t>3. Pull the bottom strap up and over top of your head and put it behind your head below your ears.</a:t>
            </a:r>
          </a:p>
          <a:p>
            <a:r>
              <a:rPr lang="en-US" sz="2000" dirty="0"/>
              <a:t>4. Take the upper strap and put it behind your head towards the crown of your head. </a:t>
            </a:r>
          </a:p>
          <a:p>
            <a:r>
              <a:rPr lang="en-US" sz="2000" dirty="0"/>
              <a:t>5. Mold the nose piece of the respirator over the bridge of your nose to obtain a tight seal.</a:t>
            </a:r>
          </a:p>
          <a:p>
            <a:r>
              <a:rPr lang="en-US" sz="2000" b="1" dirty="0"/>
              <a:t>Perform a fit check to ensure there is a good seal against the skin.</a:t>
            </a:r>
          </a:p>
        </p:txBody>
      </p:sp>
      <p:sp>
        <p:nvSpPr>
          <p:cNvPr id="7" name="TextBox 6">
            <a:extLst>
              <a:ext uri="{FF2B5EF4-FFF2-40B4-BE49-F238E27FC236}">
                <a16:creationId xmlns:a16="http://schemas.microsoft.com/office/drawing/2014/main" id="{21EEBB16-296C-47B0-B8AC-3AAA11D23AB4}"/>
              </a:ext>
            </a:extLst>
          </p:cNvPr>
          <p:cNvSpPr txBox="1"/>
          <p:nvPr/>
        </p:nvSpPr>
        <p:spPr>
          <a:xfrm>
            <a:off x="1878605" y="4940246"/>
            <a:ext cx="3226191" cy="369332"/>
          </a:xfrm>
          <a:prstGeom prst="rect">
            <a:avLst/>
          </a:prstGeom>
          <a:noFill/>
        </p:spPr>
        <p:txBody>
          <a:bodyPr wrap="square" rtlCol="0">
            <a:spAutoFit/>
          </a:bodyPr>
          <a:lstStyle/>
          <a:p>
            <a:r>
              <a:rPr lang="en-US" dirty="0">
                <a:hlinkClick r:id="rId4"/>
              </a:rPr>
              <a:t>https://youtu.be/zNV6dK6Y-Ek</a:t>
            </a:r>
            <a:endParaRPr lang="en-US" dirty="0"/>
          </a:p>
        </p:txBody>
      </p:sp>
    </p:spTree>
    <p:extLst>
      <p:ext uri="{BB962C8B-B14F-4D97-AF65-F5344CB8AC3E}">
        <p14:creationId xmlns:p14="http://schemas.microsoft.com/office/powerpoint/2010/main" val="1063079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1412489"/>
            <a:ext cx="3757997" cy="2156621"/>
          </a:xfrm>
        </p:spPr>
        <p:txBody>
          <a:bodyPr anchor="t">
            <a:normAutofit/>
          </a:bodyPr>
          <a:lstStyle/>
          <a:p>
            <a:r>
              <a:rPr lang="en-US" sz="3600" dirty="0">
                <a:solidFill>
                  <a:srgbClr val="FFFFFF"/>
                </a:solidFill>
              </a:rPr>
              <a:t>Course Description</a:t>
            </a:r>
          </a:p>
        </p:txBody>
      </p:sp>
      <p:sp>
        <p:nvSpPr>
          <p:cNvPr id="3" name="Content Placeholder 2"/>
          <p:cNvSpPr>
            <a:spLocks noGrp="1"/>
          </p:cNvSpPr>
          <p:nvPr>
            <p:ph sz="half" idx="1"/>
          </p:nvPr>
        </p:nvSpPr>
        <p:spPr>
          <a:xfrm>
            <a:off x="5198993" y="1412489"/>
            <a:ext cx="2926080" cy="4363844"/>
          </a:xfrm>
        </p:spPr>
        <p:txBody>
          <a:bodyPr vert="horz" lIns="91440" tIns="45720" rIns="91440" bIns="45720" rtlCol="0">
            <a:normAutofit/>
          </a:bodyPr>
          <a:lstStyle/>
          <a:p>
            <a:r>
              <a:rPr lang="en-US" sz="2400" dirty="0">
                <a:solidFill>
                  <a:schemeClr val="tx1"/>
                </a:solidFill>
              </a:rPr>
              <a:t>In this training we will go over how to minimize you, your coworkers and your client's exposure to infection. </a:t>
            </a:r>
          </a:p>
          <a:p>
            <a:pPr marL="0" indent="0">
              <a:buNone/>
            </a:pPr>
            <a:endParaRPr lang="en-US" sz="2000" dirty="0"/>
          </a:p>
        </p:txBody>
      </p:sp>
      <p:sp>
        <p:nvSpPr>
          <p:cNvPr id="4" name="Content Placeholder 3"/>
          <p:cNvSpPr>
            <a:spLocks noGrp="1"/>
          </p:cNvSpPr>
          <p:nvPr>
            <p:ph sz="half" idx="2"/>
          </p:nvPr>
        </p:nvSpPr>
        <p:spPr>
          <a:xfrm>
            <a:off x="8451604" y="1412489"/>
            <a:ext cx="2926080" cy="4363844"/>
          </a:xfrm>
        </p:spPr>
        <p:txBody>
          <a:bodyPr vert="horz" lIns="91440" tIns="45720" rIns="91440" bIns="45720" rtlCol="0">
            <a:normAutofit/>
          </a:bodyPr>
          <a:lstStyle/>
          <a:p>
            <a:r>
              <a:rPr lang="en-US" sz="2400" dirty="0">
                <a:solidFill>
                  <a:schemeClr val="tx1"/>
                </a:solidFill>
              </a:rPr>
              <a:t>Based on our policies and procedures manual</a:t>
            </a:r>
          </a:p>
        </p:txBody>
      </p:sp>
    </p:spTree>
    <p:extLst>
      <p:ext uri="{BB962C8B-B14F-4D97-AF65-F5344CB8AC3E}">
        <p14:creationId xmlns:p14="http://schemas.microsoft.com/office/powerpoint/2010/main" val="115667887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AAFA0-308A-46A4-AF20-F8DF206095B5}"/>
              </a:ext>
            </a:extLst>
          </p:cNvPr>
          <p:cNvSpPr>
            <a:spLocks noGrp="1"/>
          </p:cNvSpPr>
          <p:nvPr>
            <p:ph type="title"/>
          </p:nvPr>
        </p:nvSpPr>
        <p:spPr>
          <a:xfrm>
            <a:off x="841248" y="251312"/>
            <a:ext cx="10506456" cy="1010264"/>
          </a:xfrm>
        </p:spPr>
        <p:txBody>
          <a:bodyPr anchor="ctr">
            <a:normAutofit/>
          </a:bodyPr>
          <a:lstStyle/>
          <a:p>
            <a:r>
              <a:rPr lang="en-US" dirty="0"/>
              <a:t>If </a:t>
            </a:r>
            <a:r>
              <a:rPr lang="en-US" i="1" dirty="0"/>
              <a:t>you</a:t>
            </a:r>
            <a:r>
              <a:rPr lang="en-US" dirty="0"/>
              <a:t> are sick</a:t>
            </a:r>
          </a:p>
        </p:txBody>
      </p:sp>
      <p:graphicFrame>
        <p:nvGraphicFramePr>
          <p:cNvPr id="5" name="Content Placeholder 2">
            <a:extLst>
              <a:ext uri="{FF2B5EF4-FFF2-40B4-BE49-F238E27FC236}">
                <a16:creationId xmlns:a16="http://schemas.microsoft.com/office/drawing/2014/main" id="{E150B6A2-CBA8-4600-B3FE-4AA1A72F0AC7}"/>
              </a:ext>
            </a:extLst>
          </p:cNvPr>
          <p:cNvGraphicFramePr>
            <a:graphicFrameLocks noGrp="1"/>
          </p:cNvGraphicFramePr>
          <p:nvPr>
            <p:ph idx="1"/>
            <p:extLst>
              <p:ext uri="{D42A27DB-BD31-4B8C-83A1-F6EECF244321}">
                <p14:modId xmlns:p14="http://schemas.microsoft.com/office/powerpoint/2010/main" val="295128009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97535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20392"/>
            <a:ext cx="3374136" cy="5504688"/>
          </a:xfrm>
        </p:spPr>
        <p:txBody>
          <a:bodyPr>
            <a:normAutofit/>
          </a:bodyPr>
          <a:lstStyle/>
          <a:p>
            <a:r>
              <a:rPr lang="en-US" dirty="0"/>
              <a:t>Instructor 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597598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9" descr="A picture containing knife, table&#10;&#10;Description generated with very high confidence">
            <a:extLst>
              <a:ext uri="{FF2B5EF4-FFF2-40B4-BE49-F238E27FC236}">
                <a16:creationId xmlns:a16="http://schemas.microsoft.com/office/drawing/2014/main" id="{9B032ACC-F3F7-4E4B-906F-EE6EE51FE43B}"/>
              </a:ext>
            </a:extLst>
          </p:cNvPr>
          <p:cNvPicPr>
            <a:picLocks noChangeAspect="1"/>
          </p:cNvPicPr>
          <p:nvPr/>
        </p:nvPicPr>
        <p:blipFill>
          <a:blip r:embed="rId8"/>
          <a:stretch>
            <a:fillRect/>
          </a:stretch>
        </p:blipFill>
        <p:spPr>
          <a:xfrm>
            <a:off x="860066" y="4369643"/>
            <a:ext cx="2743200" cy="741218"/>
          </a:xfrm>
          <a:prstGeom prst="rect">
            <a:avLst/>
          </a:prstGeom>
        </p:spPr>
      </p:pic>
    </p:spTree>
    <p:extLst>
      <p:ext uri="{BB962C8B-B14F-4D97-AF65-F5344CB8AC3E}">
        <p14:creationId xmlns:p14="http://schemas.microsoft.com/office/powerpoint/2010/main" val="163206796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495" y="3433763"/>
            <a:ext cx="3197013" cy="2743200"/>
          </a:xfrm>
        </p:spPr>
        <p:txBody>
          <a:bodyPr vert="horz" lIns="91440" tIns="45720" rIns="91440" bIns="45720" rtlCol="0" anchor="t">
            <a:normAutofit/>
          </a:bodyPr>
          <a:lstStyle/>
          <a:p>
            <a:pPr algn="ctr"/>
            <a:r>
              <a:rPr lang="en-US" kern="1200" dirty="0">
                <a:solidFill>
                  <a:schemeClr val="tx1"/>
                </a:solidFill>
                <a:latin typeface="+mj-lt"/>
                <a:ea typeface="+mj-ea"/>
                <a:cs typeface="+mj-cs"/>
              </a:rPr>
              <a:t>Materials</a:t>
            </a:r>
          </a:p>
        </p:txBody>
      </p:sp>
      <p:pic>
        <p:nvPicPr>
          <p:cNvPr id="96" name="Graphic 95" descr="Home">
            <a:extLst>
              <a:ext uri="{FF2B5EF4-FFF2-40B4-BE49-F238E27FC236}">
                <a16:creationId xmlns:a16="http://schemas.microsoft.com/office/drawing/2014/main" id="{19643D94-0E45-4117-A4FE-867DCBFBF7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4801" y="2519363"/>
            <a:ext cx="914400" cy="914400"/>
          </a:xfrm>
          <a:prstGeom prst="rect">
            <a:avLst/>
          </a:prstGeom>
        </p:spPr>
      </p:pic>
      <p:sp>
        <p:nvSpPr>
          <p:cNvPr id="412" name="TextBox 411">
            <a:extLst>
              <a:ext uri="{FF2B5EF4-FFF2-40B4-BE49-F238E27FC236}">
                <a16:creationId xmlns:a16="http://schemas.microsoft.com/office/drawing/2014/main" id="{C91B3CEA-863C-4407-A294-7BE804BEFE99}"/>
              </a:ext>
            </a:extLst>
          </p:cNvPr>
          <p:cNvSpPr txBox="1"/>
          <p:nvPr/>
        </p:nvSpPr>
        <p:spPr>
          <a:xfrm>
            <a:off x="3977736" y="1132297"/>
            <a:ext cx="7289799" cy="553349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57150">
              <a:lnSpc>
                <a:spcPct val="90000"/>
              </a:lnSpc>
              <a:spcAft>
                <a:spcPts val="600"/>
              </a:spcAft>
            </a:pPr>
            <a:r>
              <a:rPr lang="en-US" sz="2200" b="1" u="sng" dirty="0"/>
              <a:t>Books</a:t>
            </a:r>
          </a:p>
          <a:p>
            <a:pPr marL="285750" indent="-228600">
              <a:lnSpc>
                <a:spcPct val="90000"/>
              </a:lnSpc>
              <a:spcAft>
                <a:spcPts val="600"/>
              </a:spcAft>
              <a:buFont typeface="Arial" panose="020B0604020202020204" pitchFamily="34" charset="0"/>
              <a:buChar char="•"/>
            </a:pPr>
            <a:r>
              <a:rPr lang="en-US" dirty="0"/>
              <a:t>HRA Policies/Procedures Handbook</a:t>
            </a:r>
          </a:p>
          <a:p>
            <a:pPr>
              <a:lnSpc>
                <a:spcPct val="90000"/>
              </a:lnSpc>
              <a:spcAft>
                <a:spcPts val="600"/>
              </a:spcAft>
            </a:pPr>
            <a:endParaRPr lang="en-US" dirty="0"/>
          </a:p>
          <a:p>
            <a:pPr>
              <a:lnSpc>
                <a:spcPct val="90000"/>
              </a:lnSpc>
              <a:spcAft>
                <a:spcPts val="600"/>
              </a:spcAft>
            </a:pPr>
            <a:r>
              <a:rPr lang="en-US" sz="2200" b="1" u="sng" dirty="0"/>
              <a:t>Websites</a:t>
            </a:r>
          </a:p>
          <a:p>
            <a:pPr marL="285750" indent="-228600">
              <a:lnSpc>
                <a:spcPct val="90000"/>
              </a:lnSpc>
              <a:spcAft>
                <a:spcPts val="600"/>
              </a:spcAft>
              <a:buFont typeface="Arial,Sans-Serif" panose="020B0604020202020204" pitchFamily="34" charset="0"/>
              <a:buChar char="•"/>
            </a:pPr>
            <a:r>
              <a:rPr lang="en-US" dirty="0">
                <a:ea typeface="+mn-lt"/>
                <a:cs typeface="+mn-lt"/>
                <a:hlinkClick r:id="rId4">
                  <a:extLst>
                    <a:ext uri="{A12FA001-AC4F-418D-AE19-62706E023703}">
                      <ahyp:hlinkClr xmlns:ahyp="http://schemas.microsoft.com/office/drawing/2018/hyperlinkcolor" val="tx"/>
                    </a:ext>
                  </a:extLst>
                </a:hlinkClick>
              </a:rPr>
              <a:t>https://www.cdc.gov/handwashing/when-how-handwashing.html#:~:text=Wet%20your%20hands%20with%20clean,for%20at%20least%2020%20seconds.</a:t>
            </a:r>
            <a:endParaRPr lang="en-US" dirty="0">
              <a:ea typeface="+mn-lt"/>
              <a:cs typeface="+mn-lt"/>
            </a:endParaRPr>
          </a:p>
          <a:p>
            <a:pPr marL="285750" indent="-228600">
              <a:lnSpc>
                <a:spcPct val="90000"/>
              </a:lnSpc>
              <a:spcAft>
                <a:spcPts val="600"/>
              </a:spcAft>
              <a:buFont typeface="Arial,Sans-Serif" panose="020B0604020202020204" pitchFamily="34" charset="0"/>
              <a:buChar char="•"/>
            </a:pPr>
            <a:r>
              <a:rPr lang="en-US" dirty="0">
                <a:ea typeface="+mn-lt"/>
                <a:cs typeface="+mn-lt"/>
                <a:hlinkClick r:id="rId4">
                  <a:extLst>
                    <a:ext uri="{A12FA001-AC4F-418D-AE19-62706E023703}">
                      <ahyp:hlinkClr xmlns:ahyp="http://schemas.microsoft.com/office/drawing/2018/hyperlinkcolor" val="tx"/>
                    </a:ext>
                  </a:extLst>
                </a:hlinkClick>
              </a:rPr>
              <a:t>https://www.globus.co.uk/how-to-safely-remove-disposable-gloves</a:t>
            </a:r>
            <a:endParaRPr lang="en-US" dirty="0">
              <a:ea typeface="+mn-lt"/>
              <a:cs typeface="+mn-lt"/>
            </a:endParaRPr>
          </a:p>
          <a:p>
            <a:pPr marL="285750" indent="-228600">
              <a:lnSpc>
                <a:spcPct val="90000"/>
              </a:lnSpc>
              <a:spcAft>
                <a:spcPts val="600"/>
              </a:spcAft>
              <a:buFont typeface="Arial,Sans-Serif" panose="020B0604020202020204" pitchFamily="34" charset="0"/>
              <a:buChar char="•"/>
            </a:pPr>
            <a:r>
              <a:rPr lang="en-US" dirty="0">
                <a:ea typeface="+mn-lt"/>
                <a:cs typeface="+mn-lt"/>
                <a:hlinkClick r:id="rId4">
                  <a:extLst>
                    <a:ext uri="{A12FA001-AC4F-418D-AE19-62706E023703}">
                      <ahyp:hlinkClr xmlns:ahyp="http://schemas.microsoft.com/office/drawing/2018/hyperlinkcolor" val="tx"/>
                    </a:ext>
                  </a:extLst>
                </a:hlinkClick>
              </a:rPr>
              <a:t>https://coronavirus.dc.gov/page/what-covid-19</a:t>
            </a:r>
            <a:endParaRPr lang="en-US" dirty="0">
              <a:ea typeface="+mn-lt"/>
              <a:cs typeface="+mn-lt"/>
            </a:endParaRPr>
          </a:p>
          <a:p>
            <a:pPr marL="285750" indent="-285750">
              <a:lnSpc>
                <a:spcPct val="90000"/>
              </a:lnSpc>
              <a:spcAft>
                <a:spcPts val="600"/>
              </a:spcAft>
              <a:buFont typeface="Arial" panose="020B0604020202020204" pitchFamily="34" charset="0"/>
              <a:buChar char="•"/>
            </a:pPr>
            <a:endParaRPr lang="en-US" dirty="0">
              <a:ea typeface="+mn-lt"/>
              <a:cs typeface="+mn-lt"/>
            </a:endParaRPr>
          </a:p>
          <a:p>
            <a:pPr marL="57150">
              <a:lnSpc>
                <a:spcPct val="90000"/>
              </a:lnSpc>
              <a:spcAft>
                <a:spcPts val="600"/>
              </a:spcAft>
            </a:pPr>
            <a:r>
              <a:rPr lang="en-US" sz="2200" b="1" u="sng" dirty="0">
                <a:ea typeface="+mn-lt"/>
                <a:cs typeface="+mn-lt"/>
              </a:rPr>
              <a:t>Videos</a:t>
            </a:r>
            <a:endParaRPr lang="en-US" b="1" u="sng" dirty="0">
              <a:ea typeface="+mn-lt"/>
              <a:cs typeface="+mn-lt"/>
            </a:endParaRPr>
          </a:p>
          <a:p>
            <a:pPr marL="400050" indent="-342900">
              <a:lnSpc>
                <a:spcPct val="90000"/>
              </a:lnSpc>
              <a:spcAft>
                <a:spcPts val="600"/>
              </a:spcAft>
              <a:buFont typeface="Arial,Sans-Serif" panose="020B0604020202020204" pitchFamily="34" charset="0"/>
              <a:buChar char="•"/>
            </a:pPr>
            <a:r>
              <a:rPr lang="en-US" dirty="0">
                <a:ea typeface="+mn-lt"/>
                <a:cs typeface="+mn-lt"/>
                <a:hlinkClick r:id="rId5">
                  <a:extLst>
                    <a:ext uri="{A12FA001-AC4F-418D-AE19-62706E023703}">
                      <ahyp:hlinkClr xmlns:ahyp="http://schemas.microsoft.com/office/drawing/2018/hyperlinkcolor" val="tx"/>
                    </a:ext>
                  </a:extLst>
                </a:hlinkClick>
              </a:rPr>
              <a:t>://www.youtube.com/watch?v=E0uuXr_Axcs</a:t>
            </a:r>
            <a:endParaRPr lang="en-US" dirty="0">
              <a:ea typeface="+mn-lt"/>
              <a:cs typeface="+mn-lt"/>
            </a:endParaRPr>
          </a:p>
          <a:p>
            <a:pPr marL="400050" indent="-342900">
              <a:lnSpc>
                <a:spcPct val="90000"/>
              </a:lnSpc>
              <a:spcAft>
                <a:spcPts val="600"/>
              </a:spcAft>
              <a:buFont typeface="Arial,Sans-Serif" panose="020B0604020202020204" pitchFamily="34" charset="0"/>
              <a:buChar char="•"/>
            </a:pPr>
            <a:r>
              <a:rPr lang="en-US" dirty="0">
                <a:ea typeface="+mn-lt"/>
                <a:cs typeface="+mn-lt"/>
                <a:hlinkClick r:id="rId6">
                  <a:extLst>
                    <a:ext uri="{A12FA001-AC4F-418D-AE19-62706E023703}">
                      <ahyp:hlinkClr xmlns:ahyp="http://schemas.microsoft.com/office/drawing/2018/hyperlinkcolor" val="tx"/>
                    </a:ext>
                  </a:extLst>
                </a:hlinkClick>
              </a:rPr>
              <a:t>https://youtu.be/zNV6dK6Y-Ek</a:t>
            </a:r>
            <a:endParaRPr lang="en-US" dirty="0">
              <a:ea typeface="+mn-lt"/>
              <a:cs typeface="+mn-lt"/>
            </a:endParaRPr>
          </a:p>
          <a:p>
            <a:pPr marL="400050" indent="-342900">
              <a:lnSpc>
                <a:spcPct val="90000"/>
              </a:lnSpc>
              <a:spcAft>
                <a:spcPts val="600"/>
              </a:spcAft>
              <a:buFont typeface="Arial" panose="020B0604020202020204" pitchFamily="34" charset="0"/>
              <a:buChar char="•"/>
            </a:pPr>
            <a:endParaRPr lang="en-US" dirty="0">
              <a:solidFill>
                <a:schemeClr val="accent1"/>
              </a:solidFill>
              <a:cs typeface="Calibri"/>
            </a:endParaRPr>
          </a:p>
          <a:p>
            <a:pPr marL="400050" indent="-342900">
              <a:lnSpc>
                <a:spcPct val="90000"/>
              </a:lnSpc>
              <a:spcAft>
                <a:spcPts val="600"/>
              </a:spcAft>
              <a:buFont typeface="Arial" panose="020B0604020202020204" pitchFamily="34" charset="0"/>
              <a:buChar char="•"/>
            </a:pPr>
            <a:endParaRPr lang="en-US" sz="2200" b="1" dirty="0">
              <a:solidFill>
                <a:schemeClr val="accent1"/>
              </a:solidFill>
              <a:hlinkClick r:id="rId4">
                <a:extLst>
                  <a:ext uri="{A12FA001-AC4F-418D-AE19-62706E023703}">
                    <ahyp:hlinkClr xmlns:ahyp="http://schemas.microsoft.com/office/drawing/2018/hyperlinkcolor" val="tx"/>
                  </a:ext>
                </a:extLst>
              </a:hlinkClick>
            </a:endParaRPr>
          </a:p>
          <a:p>
            <a:pPr marL="285750" indent="-228600">
              <a:lnSpc>
                <a:spcPct val="90000"/>
              </a:lnSpc>
              <a:spcAft>
                <a:spcPts val="600"/>
              </a:spcAft>
              <a:buFont typeface="Arial" panose="020B0604020202020204" pitchFamily="34" charset="0"/>
              <a:buChar char="•"/>
            </a:pPr>
            <a:endParaRPr lang="en-US" dirty="0">
              <a:solidFill>
                <a:schemeClr val="accent1"/>
              </a:solidFill>
              <a:hlinkClick r:id="rId4">
                <a:extLst>
                  <a:ext uri="{A12FA001-AC4F-418D-AE19-62706E023703}">
                    <ahyp:hlinkClr xmlns:ahyp="http://schemas.microsoft.com/office/drawing/2018/hyperlinkcolor" val="tx"/>
                  </a:ext>
                </a:extLst>
              </a:hlinkClick>
            </a:endParaRPr>
          </a:p>
          <a:p>
            <a:pPr marL="285750"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21645972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656856622"/>
              </p:ext>
            </p:extLst>
          </p:nvPr>
        </p:nvGraphicFramePr>
        <p:xfrm>
          <a:off x="684212" y="678244"/>
          <a:ext cx="10473750" cy="5040068"/>
        </p:xfrm>
        <a:graphic>
          <a:graphicData uri="http://schemas.openxmlformats.org/drawingml/2006/table">
            <a:tbl>
              <a:tblPr firstRow="1" bandRow="1">
                <a:tableStyleId>{5C22544A-7EE6-4342-B048-85BDC9FD1C3A}</a:tableStyleId>
              </a:tblPr>
              <a:tblGrid>
                <a:gridCol w="5236875">
                  <a:extLst>
                    <a:ext uri="{9D8B030D-6E8A-4147-A177-3AD203B41FA5}">
                      <a16:colId xmlns:a16="http://schemas.microsoft.com/office/drawing/2014/main" val="20000"/>
                    </a:ext>
                  </a:extLst>
                </a:gridCol>
                <a:gridCol w="5236875">
                  <a:extLst>
                    <a:ext uri="{9D8B030D-6E8A-4147-A177-3AD203B41FA5}">
                      <a16:colId xmlns:a16="http://schemas.microsoft.com/office/drawing/2014/main" val="20002"/>
                    </a:ext>
                  </a:extLst>
                </a:gridCol>
              </a:tblGrid>
              <a:tr h="695551">
                <a:tc>
                  <a:txBody>
                    <a:bodyPr/>
                    <a:lstStyle/>
                    <a:p>
                      <a:r>
                        <a:rPr lang="en-US" dirty="0"/>
                        <a:t>Course Objectives</a:t>
                      </a:r>
                    </a:p>
                  </a:txBody>
                  <a:tcPr anchor="ctr"/>
                </a:tc>
                <a:tc>
                  <a:txBody>
                    <a:bodyPr/>
                    <a:lstStyle/>
                    <a:p>
                      <a:r>
                        <a:rPr lang="en-US" dirty="0"/>
                        <a:t>Skills Developed</a:t>
                      </a:r>
                    </a:p>
                  </a:txBody>
                  <a:tcPr anchor="ctr"/>
                </a:tc>
                <a:extLst>
                  <a:ext uri="{0D108BD9-81ED-4DB2-BD59-A6C34878D82A}">
                    <a16:rowId xmlns:a16="http://schemas.microsoft.com/office/drawing/2014/main" val="10000"/>
                  </a:ext>
                </a:extLst>
              </a:tr>
              <a:tr h="695550">
                <a:tc>
                  <a:txBody>
                    <a:bodyPr/>
                    <a:lstStyle/>
                    <a:p>
                      <a:pPr lvl="0">
                        <a:buNone/>
                      </a:pPr>
                      <a:r>
                        <a:rPr lang="en-US" sz="2000" dirty="0"/>
                        <a:t>1-Discuss commonly used terms</a:t>
                      </a:r>
                    </a:p>
                  </a:txBody>
                  <a:tcPr anchor="ctr"/>
                </a:tc>
                <a:tc>
                  <a:txBody>
                    <a:bodyPr/>
                    <a:lstStyle/>
                    <a:p>
                      <a:pPr lvl="0">
                        <a:buNone/>
                      </a:pPr>
                      <a:r>
                        <a:rPr lang="en-US" sz="2000" dirty="0"/>
                        <a:t>Recognize commonly used terms</a:t>
                      </a:r>
                    </a:p>
                  </a:txBody>
                  <a:tcPr anchor="ctr"/>
                </a:tc>
                <a:extLst>
                  <a:ext uri="{0D108BD9-81ED-4DB2-BD59-A6C34878D82A}">
                    <a16:rowId xmlns:a16="http://schemas.microsoft.com/office/drawing/2014/main" val="10001"/>
                  </a:ext>
                </a:extLst>
              </a:tr>
              <a:tr h="738354">
                <a:tc>
                  <a:txBody>
                    <a:bodyPr/>
                    <a:lstStyle/>
                    <a:p>
                      <a:pPr lvl="0">
                        <a:buNone/>
                      </a:pPr>
                      <a:r>
                        <a:rPr lang="en-US" sz="2000" dirty="0"/>
                        <a:t>2-Bloodborne/airborne pathogens</a:t>
                      </a:r>
                      <a:endParaRPr lang="en-US" dirty="0"/>
                    </a:p>
                  </a:txBody>
                  <a:tcPr anchor="ctr"/>
                </a:tc>
                <a:tc>
                  <a:txBody>
                    <a:bodyPr/>
                    <a:lstStyle/>
                    <a:p>
                      <a:pPr lvl="0">
                        <a:buNone/>
                      </a:pPr>
                      <a:r>
                        <a:rPr lang="en-US" sz="2000" dirty="0"/>
                        <a:t>Identify differences between bloodborne/airborne pathogens</a:t>
                      </a:r>
                    </a:p>
                  </a:txBody>
                  <a:tcPr anchor="ctr"/>
                </a:tc>
                <a:extLst>
                  <a:ext uri="{0D108BD9-81ED-4DB2-BD59-A6C34878D82A}">
                    <a16:rowId xmlns:a16="http://schemas.microsoft.com/office/drawing/2014/main" val="10002"/>
                  </a:ext>
                </a:extLst>
              </a:tr>
              <a:tr h="738354">
                <a:tc>
                  <a:txBody>
                    <a:bodyPr/>
                    <a:lstStyle/>
                    <a:p>
                      <a:pPr lvl="0">
                        <a:buNone/>
                      </a:pPr>
                      <a:r>
                        <a:rPr lang="en-US" sz="2000" dirty="0"/>
                        <a:t>3-COVID- 19</a:t>
                      </a:r>
                    </a:p>
                  </a:txBody>
                  <a:tcPr anchor="ctr"/>
                </a:tc>
                <a:tc>
                  <a:txBody>
                    <a:bodyPr/>
                    <a:lstStyle/>
                    <a:p>
                      <a:pPr lvl="0">
                        <a:buNone/>
                      </a:pPr>
                      <a:r>
                        <a:rPr lang="en-US" sz="2000" dirty="0"/>
                        <a:t>Identify symptoms and precautions used when referring to COVID-19</a:t>
                      </a:r>
                    </a:p>
                  </a:txBody>
                  <a:tcPr anchor="ctr"/>
                </a:tc>
                <a:extLst>
                  <a:ext uri="{0D108BD9-81ED-4DB2-BD59-A6C34878D82A}">
                    <a16:rowId xmlns:a16="http://schemas.microsoft.com/office/drawing/2014/main" val="2882347338"/>
                  </a:ext>
                </a:extLst>
              </a:tr>
              <a:tr h="695551">
                <a:tc>
                  <a:txBody>
                    <a:bodyPr/>
                    <a:lstStyle/>
                    <a:p>
                      <a:r>
                        <a:rPr lang="en-US" sz="2000" dirty="0"/>
                        <a:t>4-Hand Hygiene</a:t>
                      </a:r>
                    </a:p>
                  </a:txBody>
                  <a:tcPr anchor="ctr"/>
                </a:tc>
                <a:tc>
                  <a:txBody>
                    <a:bodyPr/>
                    <a:lstStyle/>
                    <a:p>
                      <a:r>
                        <a:rPr lang="en-US" sz="2000" dirty="0"/>
                        <a:t>Display proper hand hygiene </a:t>
                      </a:r>
                    </a:p>
                  </a:txBody>
                  <a:tcPr anchor="ctr"/>
                </a:tc>
                <a:extLst>
                  <a:ext uri="{0D108BD9-81ED-4DB2-BD59-A6C34878D82A}">
                    <a16:rowId xmlns:a16="http://schemas.microsoft.com/office/drawing/2014/main" val="10003"/>
                  </a:ext>
                </a:extLst>
              </a:tr>
              <a:tr h="738354">
                <a:tc>
                  <a:txBody>
                    <a:bodyPr/>
                    <a:lstStyle/>
                    <a:p>
                      <a:r>
                        <a:rPr lang="en-US" sz="2000" dirty="0"/>
                        <a:t>5-PPE to wear</a:t>
                      </a:r>
                    </a:p>
                  </a:txBody>
                  <a:tcPr anchor="ctr"/>
                </a:tc>
                <a:tc>
                  <a:txBody>
                    <a:bodyPr/>
                    <a:lstStyle/>
                    <a:p>
                      <a:r>
                        <a:rPr lang="en-US" sz="2000" dirty="0"/>
                        <a:t>Choosing proper PPE to wear in certain situations</a:t>
                      </a:r>
                    </a:p>
                  </a:txBody>
                  <a:tcPr anchor="ctr"/>
                </a:tc>
                <a:extLst>
                  <a:ext uri="{0D108BD9-81ED-4DB2-BD59-A6C34878D82A}">
                    <a16:rowId xmlns:a16="http://schemas.microsoft.com/office/drawing/2014/main" val="10004"/>
                  </a:ext>
                </a:extLst>
              </a:tr>
              <a:tr h="738354">
                <a:tc>
                  <a:txBody>
                    <a:bodyPr/>
                    <a:lstStyle/>
                    <a:p>
                      <a:pPr lvl="0">
                        <a:buNone/>
                      </a:pPr>
                      <a:r>
                        <a:rPr lang="en-US" sz="2000" dirty="0"/>
                        <a:t>6-Donning/doffing PPE </a:t>
                      </a:r>
                    </a:p>
                  </a:txBody>
                  <a:tcPr anchor="ctr"/>
                </a:tc>
                <a:tc>
                  <a:txBody>
                    <a:bodyPr/>
                    <a:lstStyle/>
                    <a:p>
                      <a:pPr lvl="0">
                        <a:buNone/>
                      </a:pPr>
                      <a:r>
                        <a:rPr lang="en-US" sz="2000" dirty="0"/>
                        <a:t>Display proper usage of PPE and applying correctly</a:t>
                      </a:r>
                    </a:p>
                  </a:txBody>
                  <a:tcPr anchor="ctr"/>
                </a:tc>
                <a:extLst>
                  <a:ext uri="{0D108BD9-81ED-4DB2-BD59-A6C34878D82A}">
                    <a16:rowId xmlns:a16="http://schemas.microsoft.com/office/drawing/2014/main" val="2991168722"/>
                  </a:ext>
                </a:extLst>
              </a:tr>
            </a:tbl>
          </a:graphicData>
        </a:graphic>
      </p:graphicFrame>
    </p:spTree>
    <p:extLst>
      <p:ext uri="{BB962C8B-B14F-4D97-AF65-F5344CB8AC3E}">
        <p14:creationId xmlns:p14="http://schemas.microsoft.com/office/powerpoint/2010/main" val="37111575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661E-3AC0-4AEE-BC2A-77E5B35A6B1A}"/>
              </a:ext>
            </a:extLst>
          </p:cNvPr>
          <p:cNvSpPr>
            <a:spLocks noGrp="1"/>
          </p:cNvSpPr>
          <p:nvPr>
            <p:ph type="title"/>
          </p:nvPr>
        </p:nvSpPr>
        <p:spPr/>
        <p:txBody>
          <a:bodyPr>
            <a:normAutofit/>
          </a:bodyPr>
          <a:lstStyle/>
          <a:p>
            <a:r>
              <a:rPr lang="en-US" dirty="0">
                <a:ea typeface="+mj-lt"/>
                <a:cs typeface="+mj-lt"/>
              </a:rPr>
              <a:t>Section 1- General Terms</a:t>
            </a:r>
            <a:endParaRPr lang="en-US" dirty="0"/>
          </a:p>
        </p:txBody>
      </p:sp>
      <p:sp>
        <p:nvSpPr>
          <p:cNvPr id="3" name="Content Placeholder 2">
            <a:extLst>
              <a:ext uri="{FF2B5EF4-FFF2-40B4-BE49-F238E27FC236}">
                <a16:creationId xmlns:a16="http://schemas.microsoft.com/office/drawing/2014/main" id="{A6FE0BFB-24FD-4509-8E93-0865D1DD96E8}"/>
              </a:ext>
            </a:extLst>
          </p:cNvPr>
          <p:cNvSpPr>
            <a:spLocks noGrp="1"/>
          </p:cNvSpPr>
          <p:nvPr>
            <p:ph idx="1"/>
          </p:nvPr>
        </p:nvSpPr>
        <p:spPr>
          <a:xfrm>
            <a:off x="684212" y="67845"/>
            <a:ext cx="5500116" cy="4856529"/>
          </a:xfrm>
        </p:spPr>
        <p:txBody>
          <a:bodyPr vert="horz" lIns="91440" tIns="45720" rIns="91440" bIns="45720" rtlCol="0" anchor="t">
            <a:normAutofit/>
          </a:bodyPr>
          <a:lstStyle/>
          <a:p>
            <a:pPr>
              <a:spcBef>
                <a:spcPts val="0"/>
              </a:spcBef>
            </a:pPr>
            <a:r>
              <a:rPr lang="en-US" sz="2000" dirty="0">
                <a:solidFill>
                  <a:schemeClr val="tx1"/>
                </a:solidFill>
                <a:ea typeface="+mj-lt"/>
                <a:cs typeface="+mj-lt"/>
              </a:rPr>
              <a:t>Bacteria- Living organism that can live on surfaces and inside the human body. Bacteria does not need a host to survive.</a:t>
            </a:r>
          </a:p>
          <a:p>
            <a:pPr>
              <a:spcBef>
                <a:spcPts val="0"/>
              </a:spcBef>
              <a:spcAft>
                <a:spcPts val="0"/>
              </a:spcAft>
            </a:pPr>
            <a:endParaRPr lang="en-US" sz="2000" dirty="0">
              <a:solidFill>
                <a:schemeClr val="tx1"/>
              </a:solidFill>
              <a:ea typeface="+mj-lt"/>
              <a:cs typeface="+mj-lt"/>
            </a:endParaRPr>
          </a:p>
          <a:p>
            <a:pPr>
              <a:spcBef>
                <a:spcPts val="0"/>
              </a:spcBef>
              <a:spcAft>
                <a:spcPts val="0"/>
              </a:spcAft>
            </a:pPr>
            <a:r>
              <a:rPr lang="en-US" sz="2000" dirty="0">
                <a:solidFill>
                  <a:schemeClr val="tx1"/>
                </a:solidFill>
                <a:ea typeface="+mj-lt"/>
                <a:cs typeface="+mj-lt"/>
              </a:rPr>
              <a:t>Virus- Nonliving organisms that effect all life forms, from humans, to animals, to plants. Viruses must have a host to survive.</a:t>
            </a:r>
          </a:p>
          <a:p>
            <a:pPr>
              <a:spcBef>
                <a:spcPts val="0"/>
              </a:spcBef>
              <a:spcAft>
                <a:spcPts val="0"/>
              </a:spcAft>
            </a:pPr>
            <a:endParaRPr lang="en-US" sz="2000" dirty="0">
              <a:solidFill>
                <a:schemeClr val="tx1"/>
              </a:solidFill>
              <a:ea typeface="+mj-lt"/>
              <a:cs typeface="+mj-lt"/>
            </a:endParaRPr>
          </a:p>
          <a:p>
            <a:pPr>
              <a:spcBef>
                <a:spcPts val="0"/>
              </a:spcBef>
              <a:spcAft>
                <a:spcPts val="0"/>
              </a:spcAft>
            </a:pPr>
            <a:r>
              <a:rPr lang="en-US" sz="2000" dirty="0">
                <a:solidFill>
                  <a:schemeClr val="tx1"/>
                </a:solidFill>
                <a:ea typeface="+mj-lt"/>
                <a:cs typeface="+mj-lt"/>
              </a:rPr>
              <a:t>Immune system- Bodies defense system that helps fight against infection/disease, bacteria, and viruses.</a:t>
            </a:r>
          </a:p>
          <a:p>
            <a:pPr>
              <a:spcBef>
                <a:spcPts val="0"/>
              </a:spcBef>
              <a:spcAft>
                <a:spcPts val="0"/>
              </a:spcAft>
            </a:pPr>
            <a:endParaRPr lang="en-US" sz="2000" dirty="0">
              <a:solidFill>
                <a:schemeClr val="tx1"/>
              </a:solidFill>
              <a:ea typeface="+mj-lt"/>
              <a:cs typeface="+mj-lt"/>
            </a:endParaRPr>
          </a:p>
          <a:p>
            <a:pPr>
              <a:spcBef>
                <a:spcPts val="0"/>
              </a:spcBef>
              <a:spcAft>
                <a:spcPts val="0"/>
              </a:spcAft>
            </a:pPr>
            <a:r>
              <a:rPr lang="en-US" sz="2000" dirty="0">
                <a:solidFill>
                  <a:schemeClr val="tx1"/>
                </a:solidFill>
                <a:ea typeface="+mj-lt"/>
                <a:cs typeface="+mj-lt"/>
              </a:rPr>
              <a:t>Sterile- Free of bacteria, viruses and other harmful microorganisms.</a:t>
            </a:r>
          </a:p>
          <a:p>
            <a:endParaRPr lang="en-US" sz="1900" dirty="0"/>
          </a:p>
        </p:txBody>
      </p:sp>
      <p:pic>
        <p:nvPicPr>
          <p:cNvPr id="4" name="Picture 4" descr="A drawing of a cartoon character&#10;&#10;Description generated with high confidence">
            <a:extLst>
              <a:ext uri="{FF2B5EF4-FFF2-40B4-BE49-F238E27FC236}">
                <a16:creationId xmlns:a16="http://schemas.microsoft.com/office/drawing/2014/main" id="{A1A3EB6A-174A-443F-B502-1A62180C7BD2}"/>
              </a:ext>
            </a:extLst>
          </p:cNvPr>
          <p:cNvPicPr>
            <a:picLocks noChangeAspect="1"/>
          </p:cNvPicPr>
          <p:nvPr/>
        </p:nvPicPr>
        <p:blipFill rotWithShape="1">
          <a:blip r:embed="rId2"/>
          <a:srcRect l="952" r="-2" b="-2"/>
          <a:stretch/>
        </p:blipFill>
        <p:spPr>
          <a:xfrm>
            <a:off x="6433718" y="359768"/>
            <a:ext cx="5074070" cy="4272681"/>
          </a:xfrm>
          <a:prstGeom prst="rect">
            <a:avLst/>
          </a:prstGeom>
        </p:spPr>
      </p:pic>
    </p:spTree>
    <p:extLst>
      <p:ext uri="{BB962C8B-B14F-4D97-AF65-F5344CB8AC3E}">
        <p14:creationId xmlns:p14="http://schemas.microsoft.com/office/powerpoint/2010/main" val="36437799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2CA2-1447-44FD-AF91-F3F1999EDA39}"/>
              </a:ext>
            </a:extLst>
          </p:cNvPr>
          <p:cNvSpPr>
            <a:spLocks noGrp="1"/>
          </p:cNvSpPr>
          <p:nvPr>
            <p:ph type="title"/>
          </p:nvPr>
        </p:nvSpPr>
        <p:spPr/>
        <p:txBody>
          <a:bodyPr>
            <a:normAutofit/>
          </a:bodyPr>
          <a:lstStyle/>
          <a:p>
            <a:r>
              <a:rPr lang="en-US" dirty="0"/>
              <a:t>Cleaning in the Home</a:t>
            </a:r>
          </a:p>
        </p:txBody>
      </p:sp>
      <p:sp>
        <p:nvSpPr>
          <p:cNvPr id="3" name="Content Placeholder 2">
            <a:extLst>
              <a:ext uri="{FF2B5EF4-FFF2-40B4-BE49-F238E27FC236}">
                <a16:creationId xmlns:a16="http://schemas.microsoft.com/office/drawing/2014/main" id="{4AE65E05-F215-48D3-A444-433D5F750689}"/>
              </a:ext>
            </a:extLst>
          </p:cNvPr>
          <p:cNvSpPr>
            <a:spLocks noGrp="1"/>
          </p:cNvSpPr>
          <p:nvPr>
            <p:ph idx="1"/>
          </p:nvPr>
        </p:nvSpPr>
        <p:spPr>
          <a:xfrm>
            <a:off x="465646" y="263155"/>
            <a:ext cx="5015484" cy="4351338"/>
          </a:xfrm>
        </p:spPr>
        <p:txBody>
          <a:bodyPr vert="horz" lIns="91440" tIns="45720" rIns="91440" bIns="45720" rtlCol="0" anchor="t">
            <a:normAutofit fontScale="92500" lnSpcReduction="10000"/>
          </a:bodyPr>
          <a:lstStyle/>
          <a:p>
            <a:r>
              <a:rPr lang="en-US" sz="2400" dirty="0">
                <a:solidFill>
                  <a:schemeClr val="tx1"/>
                </a:solidFill>
              </a:rPr>
              <a:t>Clean client's home with good disinfectants </a:t>
            </a:r>
            <a:endParaRPr lang="en-US" sz="2400" dirty="0">
              <a:solidFill>
                <a:schemeClr val="tx1"/>
              </a:solidFill>
              <a:cs typeface="Calibri"/>
            </a:endParaRPr>
          </a:p>
          <a:p>
            <a:pPr lvl="2">
              <a:buFont typeface="Arial" charset="2"/>
              <a:buChar char="•"/>
            </a:pPr>
            <a:r>
              <a:rPr lang="en-US" sz="2400" dirty="0">
                <a:solidFill>
                  <a:schemeClr val="tx1"/>
                </a:solidFill>
                <a:ea typeface="+mj-lt"/>
                <a:cs typeface="+mj-lt"/>
              </a:rPr>
              <a:t> Bleach solution, Lysol, Clorox</a:t>
            </a:r>
            <a:endParaRPr lang="en-US" sz="2400" dirty="0">
              <a:solidFill>
                <a:schemeClr val="tx1"/>
              </a:solidFill>
              <a:cs typeface="Calibri"/>
            </a:endParaRPr>
          </a:p>
          <a:p>
            <a:pPr marL="914400" lvl="2" indent="0">
              <a:buNone/>
            </a:pPr>
            <a:endParaRPr lang="en-US" sz="2400" dirty="0">
              <a:solidFill>
                <a:schemeClr val="tx1"/>
              </a:solidFill>
              <a:cs typeface="Calibri"/>
            </a:endParaRPr>
          </a:p>
          <a:p>
            <a:r>
              <a:rPr lang="en-US" sz="2400" dirty="0">
                <a:solidFill>
                  <a:schemeClr val="tx1"/>
                </a:solidFill>
              </a:rPr>
              <a:t>Clean any medical supplies in the bathroom, then clean the bathroom </a:t>
            </a:r>
            <a:r>
              <a:rPr lang="en-US" sz="2400" b="1" dirty="0">
                <a:solidFill>
                  <a:schemeClr val="tx1"/>
                </a:solidFill>
              </a:rPr>
              <a:t>last</a:t>
            </a:r>
            <a:endParaRPr lang="en-US" sz="2400" b="1" dirty="0">
              <a:solidFill>
                <a:schemeClr val="tx1"/>
              </a:solidFill>
              <a:cs typeface="Calibri"/>
            </a:endParaRPr>
          </a:p>
          <a:p>
            <a:pPr marL="0" indent="0">
              <a:buNone/>
            </a:pPr>
            <a:endParaRPr lang="en-US" sz="2400" b="1" dirty="0">
              <a:solidFill>
                <a:schemeClr val="tx1"/>
              </a:solidFill>
              <a:cs typeface="Calibri"/>
            </a:endParaRPr>
          </a:p>
          <a:p>
            <a:r>
              <a:rPr lang="en-US" sz="2400" dirty="0">
                <a:solidFill>
                  <a:schemeClr val="tx1"/>
                </a:solidFill>
              </a:rPr>
              <a:t>Wear gloves when using disinfectant cleaners</a:t>
            </a:r>
            <a:endParaRPr lang="en-US" sz="2400" dirty="0">
              <a:solidFill>
                <a:schemeClr val="tx1"/>
              </a:solidFill>
              <a:cs typeface="Calibri"/>
            </a:endParaRPr>
          </a:p>
        </p:txBody>
      </p:sp>
      <p:pic>
        <p:nvPicPr>
          <p:cNvPr id="5" name="Picture 5" descr="A picture containing table, sitting, toy, container&#10;&#10;Description generated with very high confidence">
            <a:extLst>
              <a:ext uri="{FF2B5EF4-FFF2-40B4-BE49-F238E27FC236}">
                <a16:creationId xmlns:a16="http://schemas.microsoft.com/office/drawing/2014/main" id="{9BFA50CF-3DA1-41F1-BA95-3BA12388544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2931"/>
          <a:stretch/>
        </p:blipFill>
        <p:spPr>
          <a:xfrm>
            <a:off x="6338318" y="1237202"/>
            <a:ext cx="5074070" cy="4272681"/>
          </a:xfrm>
          <a:prstGeom prst="rect">
            <a:avLst/>
          </a:prstGeom>
        </p:spPr>
      </p:pic>
    </p:spTree>
    <p:extLst>
      <p:ext uri="{BB962C8B-B14F-4D97-AF65-F5344CB8AC3E}">
        <p14:creationId xmlns:p14="http://schemas.microsoft.com/office/powerpoint/2010/main" val="43169499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219D-827D-42C4-BB2E-CE188DF8C4B6}"/>
              </a:ext>
            </a:extLst>
          </p:cNvPr>
          <p:cNvSpPr>
            <a:spLocks noGrp="1"/>
          </p:cNvSpPr>
          <p:nvPr>
            <p:ph type="title"/>
          </p:nvPr>
        </p:nvSpPr>
        <p:spPr>
          <a:xfrm>
            <a:off x="648930" y="629267"/>
            <a:ext cx="9252154" cy="1016654"/>
          </a:xfrm>
        </p:spPr>
        <p:txBody>
          <a:bodyPr>
            <a:normAutofit/>
          </a:bodyPr>
          <a:lstStyle/>
          <a:p>
            <a:r>
              <a:rPr lang="en-US" dirty="0">
                <a:solidFill>
                  <a:schemeClr val="bg1"/>
                </a:solidFill>
              </a:rPr>
              <a:t>Types of Contact/Spread</a:t>
            </a:r>
          </a:p>
        </p:txBody>
      </p:sp>
      <p:sp>
        <p:nvSpPr>
          <p:cNvPr id="3" name="Content Placeholder 2">
            <a:extLst>
              <a:ext uri="{FF2B5EF4-FFF2-40B4-BE49-F238E27FC236}">
                <a16:creationId xmlns:a16="http://schemas.microsoft.com/office/drawing/2014/main" id="{9F97742A-E0DD-47F0-B8AD-AB9F07F2BA80}"/>
              </a:ext>
            </a:extLst>
          </p:cNvPr>
          <p:cNvSpPr>
            <a:spLocks noGrp="1"/>
          </p:cNvSpPr>
          <p:nvPr>
            <p:ph idx="1"/>
          </p:nvPr>
        </p:nvSpPr>
        <p:spPr>
          <a:xfrm>
            <a:off x="648457" y="2069979"/>
            <a:ext cx="7153602" cy="4274550"/>
          </a:xfrm>
        </p:spPr>
        <p:txBody>
          <a:bodyPr vert="horz" lIns="91440" tIns="45720" rIns="91440" bIns="45720" rtlCol="0" anchor="t">
            <a:normAutofit/>
          </a:bodyPr>
          <a:lstStyle/>
          <a:p>
            <a:r>
              <a:rPr lang="en-US" dirty="0">
                <a:solidFill>
                  <a:schemeClr val="tx1"/>
                </a:solidFill>
              </a:rPr>
              <a:t>Direct Contact- infection spread by skin-skin contact or droplet-skin contact.</a:t>
            </a:r>
            <a:endParaRPr lang="en-US" dirty="0">
              <a:solidFill>
                <a:schemeClr val="tx1"/>
              </a:solidFill>
              <a:cs typeface="Calibri"/>
            </a:endParaRPr>
          </a:p>
          <a:p>
            <a:pPr marL="0" indent="0">
              <a:buNone/>
            </a:pPr>
            <a:endParaRPr lang="en-US" dirty="0">
              <a:solidFill>
                <a:schemeClr val="tx1"/>
              </a:solidFill>
            </a:endParaRPr>
          </a:p>
          <a:p>
            <a:r>
              <a:rPr lang="en-US" dirty="0">
                <a:solidFill>
                  <a:schemeClr val="tx1"/>
                </a:solidFill>
              </a:rPr>
              <a:t>Indirect Contact- infection spread by air or other mechanisms.</a:t>
            </a:r>
          </a:p>
          <a:p>
            <a:pPr lvl="2"/>
            <a:r>
              <a:rPr lang="en-US" dirty="0">
                <a:solidFill>
                  <a:schemeClr val="tx1"/>
                </a:solidFill>
                <a:ea typeface="+mj-lt"/>
                <a:cs typeface="+mj-lt"/>
              </a:rPr>
              <a:t>Ex. airborne, contaminated objects, food/drinks</a:t>
            </a:r>
          </a:p>
          <a:p>
            <a:endParaRPr lang="en-US" dirty="0">
              <a:solidFill>
                <a:schemeClr val="tx1"/>
              </a:solidFill>
            </a:endParaRPr>
          </a:p>
          <a:p>
            <a:r>
              <a:rPr lang="en-US" dirty="0">
                <a:solidFill>
                  <a:schemeClr val="tx1"/>
                </a:solidFill>
              </a:rPr>
              <a:t>Vector Borne diseases- infection spread by animals or insects.</a:t>
            </a:r>
          </a:p>
        </p:txBody>
      </p:sp>
      <p:pic>
        <p:nvPicPr>
          <p:cNvPr id="34" name="Graphic 33" descr="First Aid Kit">
            <a:extLst>
              <a:ext uri="{FF2B5EF4-FFF2-40B4-BE49-F238E27FC236}">
                <a16:creationId xmlns:a16="http://schemas.microsoft.com/office/drawing/2014/main" id="{EC214B71-4A99-49E6-BBF8-947751FC5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4058" y="793583"/>
            <a:ext cx="3413671" cy="3413671"/>
          </a:xfrm>
          <a:prstGeom prst="rect">
            <a:avLst/>
          </a:prstGeom>
          <a:effectLst/>
        </p:spPr>
      </p:pic>
    </p:spTree>
    <p:extLst>
      <p:ext uri="{BB962C8B-B14F-4D97-AF65-F5344CB8AC3E}">
        <p14:creationId xmlns:p14="http://schemas.microsoft.com/office/powerpoint/2010/main" val="4073171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8A43-304A-4D6F-B1A5-D28D30B7D579}"/>
              </a:ext>
            </a:extLst>
          </p:cNvPr>
          <p:cNvSpPr>
            <a:spLocks noGrp="1"/>
          </p:cNvSpPr>
          <p:nvPr>
            <p:ph type="title"/>
          </p:nvPr>
        </p:nvSpPr>
        <p:spPr/>
        <p:txBody>
          <a:bodyPr/>
          <a:lstStyle/>
          <a:p>
            <a:r>
              <a:rPr lang="en-US" dirty="0"/>
              <a:t>Section 2- Bloodborne/Airborne Pathogens</a:t>
            </a:r>
          </a:p>
        </p:txBody>
      </p:sp>
      <p:sp>
        <p:nvSpPr>
          <p:cNvPr id="3" name="Text Placeholder 2">
            <a:extLst>
              <a:ext uri="{FF2B5EF4-FFF2-40B4-BE49-F238E27FC236}">
                <a16:creationId xmlns:a16="http://schemas.microsoft.com/office/drawing/2014/main" id="{71B94BF4-DC71-4FE6-A5FF-EC81526B93B0}"/>
              </a:ext>
            </a:extLst>
          </p:cNvPr>
          <p:cNvSpPr>
            <a:spLocks noGrp="1"/>
          </p:cNvSpPr>
          <p:nvPr>
            <p:ph type="body" idx="1"/>
          </p:nvPr>
        </p:nvSpPr>
        <p:spPr/>
        <p:txBody>
          <a:bodyPr/>
          <a:lstStyle/>
          <a:p>
            <a:pPr algn="ctr"/>
            <a:r>
              <a:rPr lang="en-US" dirty="0"/>
              <a:t>Airborne</a:t>
            </a:r>
          </a:p>
        </p:txBody>
      </p:sp>
      <p:pic>
        <p:nvPicPr>
          <p:cNvPr id="7" name="Picture 7" descr="A person standing in a dark room&#10;&#10;Description generated with very high confidence">
            <a:extLst>
              <a:ext uri="{FF2B5EF4-FFF2-40B4-BE49-F238E27FC236}">
                <a16:creationId xmlns:a16="http://schemas.microsoft.com/office/drawing/2014/main" id="{605A939E-917D-4DC9-920E-59D7041A3FF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1427917" y="2910032"/>
            <a:ext cx="2538423" cy="1542701"/>
          </a:xfrm>
        </p:spPr>
      </p:pic>
      <p:sp>
        <p:nvSpPr>
          <p:cNvPr id="5" name="Text Placeholder 4">
            <a:extLst>
              <a:ext uri="{FF2B5EF4-FFF2-40B4-BE49-F238E27FC236}">
                <a16:creationId xmlns:a16="http://schemas.microsoft.com/office/drawing/2014/main" id="{8DD96B18-ABDD-49CD-989A-1E8A4E601FF0}"/>
              </a:ext>
            </a:extLst>
          </p:cNvPr>
          <p:cNvSpPr>
            <a:spLocks noGrp="1"/>
          </p:cNvSpPr>
          <p:nvPr>
            <p:ph type="body" sz="quarter" idx="3"/>
          </p:nvPr>
        </p:nvSpPr>
        <p:spPr>
          <a:xfrm>
            <a:off x="6169024" y="688186"/>
            <a:ext cx="5183188" cy="823912"/>
          </a:xfrm>
        </p:spPr>
        <p:txBody>
          <a:bodyPr/>
          <a:lstStyle/>
          <a:p>
            <a:pPr algn="ctr"/>
            <a:r>
              <a:rPr lang="en-US" dirty="0"/>
              <a:t>Bloodborne</a:t>
            </a:r>
          </a:p>
        </p:txBody>
      </p:sp>
      <p:pic>
        <p:nvPicPr>
          <p:cNvPr id="10" name="Picture 10" descr="A picture containing cup, table, glass, food&#10;&#10;Description generated with very high confidence">
            <a:extLst>
              <a:ext uri="{FF2B5EF4-FFF2-40B4-BE49-F238E27FC236}">
                <a16:creationId xmlns:a16="http://schemas.microsoft.com/office/drawing/2014/main" id="{E2C5912B-B896-40D4-812F-60D1A700BE64}"/>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a:off x="9337944" y="2910032"/>
            <a:ext cx="2286000" cy="1714500"/>
          </a:xfrm>
        </p:spPr>
      </p:pic>
      <p:sp>
        <p:nvSpPr>
          <p:cNvPr id="8" name="TextBox 7">
            <a:extLst>
              <a:ext uri="{FF2B5EF4-FFF2-40B4-BE49-F238E27FC236}">
                <a16:creationId xmlns:a16="http://schemas.microsoft.com/office/drawing/2014/main" id="{37F14AF9-76F6-41ED-9175-94AF8B3C5612}"/>
              </a:ext>
            </a:extLst>
          </p:cNvPr>
          <p:cNvSpPr txBox="1"/>
          <p:nvPr/>
        </p:nvSpPr>
        <p:spPr>
          <a:xfrm>
            <a:off x="839788" y="1269841"/>
            <a:ext cx="4898994" cy="1970895"/>
          </a:xfrm>
          <a:prstGeom prst="rect">
            <a:avLst/>
          </a:prstGeom>
        </p:spPr>
        <p:txBody>
          <a:bodyPr anchor="t">
            <a:normAutofit/>
          </a:bodyPr>
          <a:lstStyle/>
          <a:p>
            <a:r>
              <a:rPr lang="en-US" sz="2000" dirty="0"/>
              <a:t>Germs spread through the air by someone who sneezes, coughs, or even talks. </a:t>
            </a:r>
          </a:p>
          <a:p>
            <a:pPr marL="285750" indent="-285750">
              <a:buFont typeface="Arial"/>
              <a:buChar char="•"/>
            </a:pPr>
            <a:r>
              <a:rPr lang="en-US" sz="2000" dirty="0"/>
              <a:t>Ex. SARS, Chicken Pox, Tuberculosis, Coronavirus</a:t>
            </a:r>
          </a:p>
        </p:txBody>
      </p:sp>
      <p:sp>
        <p:nvSpPr>
          <p:cNvPr id="11" name="TextBox 10">
            <a:extLst>
              <a:ext uri="{FF2B5EF4-FFF2-40B4-BE49-F238E27FC236}">
                <a16:creationId xmlns:a16="http://schemas.microsoft.com/office/drawing/2014/main" id="{89A9D7B8-1D42-48D3-9C14-A00322F38274}"/>
              </a:ext>
            </a:extLst>
          </p:cNvPr>
          <p:cNvSpPr txBox="1"/>
          <p:nvPr/>
        </p:nvSpPr>
        <p:spPr>
          <a:xfrm>
            <a:off x="6096000" y="1417810"/>
            <a:ext cx="5017697" cy="1668971"/>
          </a:xfrm>
          <a:prstGeom prst="rect">
            <a:avLst/>
          </a:prstGeom>
        </p:spPr>
        <p:txBody>
          <a:bodyPr anchor="t">
            <a:normAutofit/>
          </a:bodyPr>
          <a:lstStyle/>
          <a:p>
            <a:r>
              <a:rPr lang="en-US" sz="2000" dirty="0"/>
              <a:t>Germs spread through blood of a diseased person  and can cause disease in humans. </a:t>
            </a:r>
          </a:p>
          <a:p>
            <a:pPr marL="285750" indent="-285750">
              <a:buFont typeface="Arial"/>
              <a:buChar char="•"/>
            </a:pPr>
            <a:r>
              <a:rPr lang="en-US" sz="2000" dirty="0"/>
              <a:t>Ex. HIV, HEP B., present on used needles/bandages </a:t>
            </a:r>
          </a:p>
        </p:txBody>
      </p:sp>
      <p:cxnSp>
        <p:nvCxnSpPr>
          <p:cNvPr id="13" name="Straight Arrow Connector 12">
            <a:extLst>
              <a:ext uri="{FF2B5EF4-FFF2-40B4-BE49-F238E27FC236}">
                <a16:creationId xmlns:a16="http://schemas.microsoft.com/office/drawing/2014/main" id="{E6E0FCE9-99EF-47E4-B64B-75E0CA5AFD82}"/>
              </a:ext>
            </a:extLst>
          </p:cNvPr>
          <p:cNvCxnSpPr/>
          <p:nvPr/>
        </p:nvCxnSpPr>
        <p:spPr>
          <a:xfrm>
            <a:off x="5653177" y="1994140"/>
            <a:ext cx="14378" cy="458637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604084"/>
      </p:ext>
    </p:extLst>
  </p:cSld>
  <p:clrMapOvr>
    <a:masterClrMapping/>
  </p:clrMapOvr>
  <p:transition spd="slow">
    <p:push dir="u"/>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5401AB8772CE4490CB336A49272346" ma:contentTypeVersion="8" ma:contentTypeDescription="Create a new document." ma:contentTypeScope="" ma:versionID="824e896ec8af6a5812fca998dbb91250">
  <xsd:schema xmlns:xsd="http://www.w3.org/2001/XMLSchema" xmlns:xs="http://www.w3.org/2001/XMLSchema" xmlns:p="http://schemas.microsoft.com/office/2006/metadata/properties" xmlns:ns3="8b340072-83e2-4786-b540-49301d17612f" xmlns:ns4="3b17a756-3d8c-4bc9-bfca-021610b1a474" targetNamespace="http://schemas.microsoft.com/office/2006/metadata/properties" ma:root="true" ma:fieldsID="de7b362103991ebdc3e5811d0b55c536" ns3:_="" ns4:_="">
    <xsd:import namespace="8b340072-83e2-4786-b540-49301d17612f"/>
    <xsd:import namespace="3b17a756-3d8c-4bc9-bfca-021610b1a47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40072-83e2-4786-b540-49301d176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17a756-3d8c-4bc9-bfca-021610b1a47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F0F3B-1D69-4071-934C-7373F1C638FD}">
  <ds:schemaRefs>
    <ds:schemaRef ds:uri="http://schemas.microsoft.com/office/2006/documentManagement/types"/>
    <ds:schemaRef ds:uri="3b17a756-3d8c-4bc9-bfca-021610b1a474"/>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b340072-83e2-4786-b540-49301d17612f"/>
    <ds:schemaRef ds:uri="http://www.w3.org/XML/1998/namespace"/>
  </ds:schemaRefs>
</ds:datastoreItem>
</file>

<file path=customXml/itemProps2.xml><?xml version="1.0" encoding="utf-8"?>
<ds:datastoreItem xmlns:ds="http://schemas.openxmlformats.org/officeDocument/2006/customXml" ds:itemID="{C14ABD3A-09F5-4B73-AD00-9C3A47D5D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40072-83e2-4786-b540-49301d17612f"/>
    <ds:schemaRef ds:uri="3b17a756-3d8c-4bc9-bfca-021610b1a4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3F18AE-EF60-42A5-B9E1-3F709899B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195</TotalTime>
  <Words>1509</Words>
  <Application>Microsoft Office PowerPoint</Application>
  <PresentationFormat>Widescreen</PresentationFormat>
  <Paragraphs>174</Paragraphs>
  <Slides>20</Slides>
  <Notes>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Arial,Sans-Serif</vt:lpstr>
      <vt:lpstr>Calibri</vt:lpstr>
      <vt:lpstr>Calibri Light</vt:lpstr>
      <vt:lpstr>Century Gothic</vt:lpstr>
      <vt:lpstr>Wingdings</vt:lpstr>
      <vt:lpstr>Wingdings 3</vt:lpstr>
      <vt:lpstr>Slice</vt:lpstr>
      <vt:lpstr>Infection Control</vt:lpstr>
      <vt:lpstr>Course Description</vt:lpstr>
      <vt:lpstr>Instructor Contact Information</vt:lpstr>
      <vt:lpstr>Materials</vt:lpstr>
      <vt:lpstr>Course Objectives</vt:lpstr>
      <vt:lpstr>Section 1- General Terms</vt:lpstr>
      <vt:lpstr>Cleaning in the Home</vt:lpstr>
      <vt:lpstr>Types of Contact/Spread</vt:lpstr>
      <vt:lpstr>Section 2- Bloodborne/Airborne Pathogens</vt:lpstr>
      <vt:lpstr>Avoiding Contact</vt:lpstr>
      <vt:lpstr>Section 3-COVID-19 (Coronavirus Outbreak)</vt:lpstr>
      <vt:lpstr>COVID-19 Guidelines</vt:lpstr>
      <vt:lpstr>Use all the following precautions when dealing with possible COVID-19 Clients</vt:lpstr>
      <vt:lpstr>Section 4- Hand Hygiene</vt:lpstr>
      <vt:lpstr>Section 5- PPE to Wear</vt:lpstr>
      <vt:lpstr>Section 6-Donning/Doffing PPE</vt:lpstr>
      <vt:lpstr>Gloves</vt:lpstr>
      <vt:lpstr>Mask (Surgical)</vt:lpstr>
      <vt:lpstr>Masks (N95 Respirators)</vt:lpstr>
      <vt:lpstr>If you are sick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Control</dc:title>
  <dc:creator>Elizabeth Hines</dc:creator>
  <cp:lastModifiedBy>Robin Medina</cp:lastModifiedBy>
  <cp:revision>853</cp:revision>
  <dcterms:created xsi:type="dcterms:W3CDTF">2020-06-04T21:14:15Z</dcterms:created>
  <dcterms:modified xsi:type="dcterms:W3CDTF">2023-07-31T21:01:48Z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0x010100FF5401AB8772CE4490CB336A49272346</vt:lpwstr>
  </property>
</Properties>
</file>